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60" r:id="rId4"/>
    <p:sldId id="262" r:id="rId5"/>
    <p:sldId id="265" r:id="rId6"/>
    <p:sldId id="267" r:id="rId7"/>
    <p:sldId id="268" r:id="rId8"/>
    <p:sldId id="269" r:id="rId9"/>
    <p:sldId id="270" r:id="rId10"/>
    <p:sldId id="261" r:id="rId11"/>
    <p:sldId id="259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3780B-C588-4408-9453-34D1D99AF105}" type="datetimeFigureOut">
              <a:rPr lang="fr-BE" smtClean="0"/>
              <a:t>14/12/2010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743A8-49DD-4C14-8424-33EEA8150CA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15562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77113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8813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2674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4081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47149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93867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837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90890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153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90936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27454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06E89-1404-4268-8688-B6F343B4D64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7818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urnaliste-web.be/" TargetMode="External"/><Relationship Id="rId2" Type="http://schemas.openxmlformats.org/officeDocument/2006/relationships/hyperlink" Target="mailto:marina@journaliste-web.b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smtClean="0"/>
              <a:t>Techniques d'écriture web et référencement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 smtClean="0"/>
              <a:t>Journaliste-web.be</a:t>
            </a:r>
          </a:p>
          <a:p>
            <a:endParaRPr lang="fr-BE" dirty="0"/>
          </a:p>
          <a:p>
            <a:r>
              <a:rPr lang="fr-BE" dirty="0" smtClean="0"/>
              <a:t>Marina Aubert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7228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1 page = SEO sur 1 mot clé</a:t>
            </a:r>
            <a:endParaRPr lang="fr-B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56792"/>
            <a:ext cx="5654749" cy="4761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529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17"/>
          <a:stretch/>
        </p:blipFill>
        <p:spPr bwMode="auto">
          <a:xfrm>
            <a:off x="611560" y="934362"/>
            <a:ext cx="7972425" cy="4798894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1560" y="934362"/>
            <a:ext cx="7972425" cy="216024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721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17"/>
          <a:stretch/>
        </p:blipFill>
        <p:spPr bwMode="auto">
          <a:xfrm>
            <a:off x="611560" y="934362"/>
            <a:ext cx="7972425" cy="4798894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1560" y="934362"/>
            <a:ext cx="7972425" cy="216024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/>
          <p:cNvSpPr txBox="1"/>
          <p:nvPr/>
        </p:nvSpPr>
        <p:spPr>
          <a:xfrm>
            <a:off x="611559" y="416388"/>
            <a:ext cx="7972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&lt;</a:t>
            </a:r>
            <a:r>
              <a:rPr lang="fr-BE" dirty="0" err="1" smtClean="0"/>
              <a:t>title</a:t>
            </a:r>
            <a:r>
              <a:rPr lang="fr-BE" dirty="0" smtClean="0"/>
              <a:t>&gt;14 h 15 à 14 h 30 : Marina Aubert - journaliste web : techniques …&lt;/</a:t>
            </a:r>
            <a:r>
              <a:rPr lang="fr-BE" dirty="0" err="1" smtClean="0"/>
              <a:t>title</a:t>
            </a:r>
            <a:r>
              <a:rPr lang="fr-BE" dirty="0" smtClean="0"/>
              <a:t>&gt; </a:t>
            </a:r>
            <a:endParaRPr lang="fr-BE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4111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184576"/>
          </a:xfrm>
        </p:spPr>
        <p:txBody>
          <a:bodyPr>
            <a:normAutofit/>
          </a:bodyPr>
          <a:lstStyle/>
          <a:p>
            <a:r>
              <a:rPr lang="fr-BE" sz="2800" dirty="0" smtClean="0"/>
              <a:t>&lt;h1&gt;… &lt;h5&gt;</a:t>
            </a:r>
            <a:br>
              <a:rPr lang="fr-BE" sz="2800" dirty="0" smtClean="0"/>
            </a:br>
            <a:endParaRPr lang="fr-BE" sz="2800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020" y="41630"/>
            <a:ext cx="4371633" cy="677174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61755" y="1628800"/>
            <a:ext cx="3096344" cy="360040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8633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184576"/>
          </a:xfrm>
        </p:spPr>
        <p:txBody>
          <a:bodyPr>
            <a:normAutofit/>
          </a:bodyPr>
          <a:lstStyle/>
          <a:p>
            <a:r>
              <a:rPr lang="fr-BE" sz="2800" dirty="0" smtClean="0"/>
              <a:t>&lt;</a:t>
            </a:r>
            <a:r>
              <a:rPr lang="fr-BE" sz="2800" dirty="0" err="1" smtClean="0"/>
              <a:t>img</a:t>
            </a:r>
            <a:r>
              <a:rPr lang="fr-BE" sz="2800" dirty="0" smtClean="0"/>
              <a:t> </a:t>
            </a:r>
          </a:p>
          <a:p>
            <a:pPr lvl="1"/>
            <a:r>
              <a:rPr lang="fr-BE" sz="2400" dirty="0" err="1" smtClean="0"/>
              <a:t>src</a:t>
            </a:r>
            <a:r>
              <a:rPr lang="fr-BE" sz="2400" dirty="0" smtClean="0"/>
              <a:t>=« motcle.jpg » </a:t>
            </a:r>
          </a:p>
          <a:p>
            <a:pPr lvl="1"/>
            <a:r>
              <a:rPr lang="fr-BE" sz="2400" dirty="0" err="1" smtClean="0"/>
              <a:t>alt</a:t>
            </a:r>
            <a:r>
              <a:rPr lang="fr-BE" sz="2400" dirty="0" smtClean="0"/>
              <a:t>=« mot clé » </a:t>
            </a:r>
          </a:p>
          <a:p>
            <a:pPr lvl="1"/>
            <a:r>
              <a:rPr lang="fr-BE" sz="2400" dirty="0" err="1" smtClean="0"/>
              <a:t>title</a:t>
            </a:r>
            <a:r>
              <a:rPr lang="fr-BE" sz="2400" dirty="0" smtClean="0"/>
              <a:t>=« mot clé »</a:t>
            </a:r>
            <a:br>
              <a:rPr lang="fr-BE" sz="2400" dirty="0" smtClean="0"/>
            </a:br>
            <a:r>
              <a:rPr lang="fr-BE" sz="2400" dirty="0" smtClean="0"/>
              <a:t>&gt;</a:t>
            </a:r>
          </a:p>
          <a:p>
            <a:endParaRPr lang="fr-BE" sz="2800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020" y="41630"/>
            <a:ext cx="4371633" cy="677174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361755" y="2060848"/>
            <a:ext cx="3096344" cy="1366655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Rectangle à coins arrondis 1"/>
          <p:cNvSpPr/>
          <p:nvPr/>
        </p:nvSpPr>
        <p:spPr>
          <a:xfrm>
            <a:off x="7308304" y="2744175"/>
            <a:ext cx="864096" cy="323287"/>
          </a:xfrm>
          <a:prstGeom prst="wedgeRoundRectCallout">
            <a:avLst>
              <a:gd name="adj1" fmla="val -46510"/>
              <a:gd name="adj2" fmla="val 91617"/>
              <a:gd name="adj3" fmla="val 16667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titre</a:t>
            </a:r>
            <a:endParaRPr lang="fr-BE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59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184576"/>
          </a:xfrm>
        </p:spPr>
        <p:txBody>
          <a:bodyPr>
            <a:normAutofit/>
          </a:bodyPr>
          <a:lstStyle/>
          <a:p>
            <a:endParaRPr lang="fr-BE" sz="2800" dirty="0" smtClean="0"/>
          </a:p>
          <a:p>
            <a:endParaRPr lang="fr-BE" sz="2800" dirty="0"/>
          </a:p>
          <a:p>
            <a:endParaRPr lang="fr-BE" sz="2800" dirty="0" smtClean="0"/>
          </a:p>
          <a:p>
            <a:endParaRPr lang="fr-BE" sz="2800" dirty="0" smtClean="0"/>
          </a:p>
          <a:p>
            <a:r>
              <a:rPr lang="fr-BE" sz="2800" dirty="0" smtClean="0"/>
              <a:t>&lt;b&gt; &lt;</a:t>
            </a:r>
            <a:r>
              <a:rPr lang="fr-BE" sz="2800" dirty="0" err="1" smtClean="0"/>
              <a:t>strong</a:t>
            </a:r>
            <a:r>
              <a:rPr lang="fr-BE" sz="2800" dirty="0" smtClean="0"/>
              <a:t>&gt;</a:t>
            </a:r>
          </a:p>
          <a:p>
            <a:endParaRPr lang="fr-BE" sz="2800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020" y="41630"/>
            <a:ext cx="4371633" cy="677174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361755" y="3501008"/>
            <a:ext cx="3096344" cy="1656184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0867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184576"/>
          </a:xfrm>
        </p:spPr>
        <p:txBody>
          <a:bodyPr>
            <a:normAutofit fontScale="92500" lnSpcReduction="10000"/>
          </a:bodyPr>
          <a:lstStyle/>
          <a:p>
            <a:endParaRPr lang="fr-BE" sz="2800" dirty="0" smtClean="0"/>
          </a:p>
          <a:p>
            <a:endParaRPr lang="fr-BE" sz="2800" dirty="0"/>
          </a:p>
          <a:p>
            <a:endParaRPr lang="fr-BE" sz="2800" dirty="0" smtClean="0"/>
          </a:p>
          <a:p>
            <a:endParaRPr lang="fr-BE" sz="2800" dirty="0"/>
          </a:p>
          <a:p>
            <a:endParaRPr lang="fr-BE" sz="2800" dirty="0" smtClean="0"/>
          </a:p>
          <a:p>
            <a:endParaRPr lang="fr-BE" sz="2800" dirty="0"/>
          </a:p>
          <a:p>
            <a:endParaRPr lang="fr-BE" sz="2800" dirty="0" smtClean="0"/>
          </a:p>
          <a:p>
            <a:endParaRPr lang="fr-BE" sz="2800" dirty="0" smtClean="0"/>
          </a:p>
          <a:p>
            <a:r>
              <a:rPr lang="fr-BE" sz="2800" dirty="0" smtClean="0"/>
              <a:t>&lt;a </a:t>
            </a:r>
          </a:p>
          <a:p>
            <a:pPr lvl="1"/>
            <a:r>
              <a:rPr lang="fr-BE" sz="2400" dirty="0" err="1" smtClean="0"/>
              <a:t>href</a:t>
            </a:r>
            <a:r>
              <a:rPr lang="fr-BE" sz="2400" dirty="0" smtClean="0"/>
              <a:t>=« mot clé »</a:t>
            </a:r>
          </a:p>
          <a:p>
            <a:pPr lvl="1"/>
            <a:r>
              <a:rPr lang="fr-BE" sz="2400" dirty="0" err="1" smtClean="0"/>
              <a:t>title</a:t>
            </a:r>
            <a:r>
              <a:rPr lang="fr-BE" sz="2400" dirty="0" smtClean="0"/>
              <a:t>=« mot clé »</a:t>
            </a:r>
            <a:br>
              <a:rPr lang="fr-BE" sz="2400" dirty="0" smtClean="0"/>
            </a:br>
            <a:r>
              <a:rPr lang="fr-BE" sz="2400" dirty="0" smtClean="0"/>
              <a:t>&gt;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020" y="41630"/>
            <a:ext cx="4371633" cy="677174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361755" y="5976174"/>
            <a:ext cx="3096344" cy="504056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8618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184576"/>
          </a:xfrm>
        </p:spPr>
        <p:txBody>
          <a:bodyPr>
            <a:normAutofit/>
          </a:bodyPr>
          <a:lstStyle/>
          <a:p>
            <a:endParaRPr lang="fr-BE" sz="2800" dirty="0" smtClean="0"/>
          </a:p>
          <a:p>
            <a:endParaRPr lang="fr-BE" sz="2800" dirty="0"/>
          </a:p>
          <a:p>
            <a:endParaRPr lang="fr-BE" sz="2800" dirty="0" smtClean="0"/>
          </a:p>
          <a:p>
            <a:endParaRPr lang="fr-BE" sz="2800" dirty="0"/>
          </a:p>
          <a:p>
            <a:endParaRPr lang="fr-BE" sz="2800" dirty="0" smtClean="0"/>
          </a:p>
          <a:p>
            <a:endParaRPr lang="fr-BE" sz="2800" dirty="0"/>
          </a:p>
          <a:p>
            <a:endParaRPr lang="fr-BE" sz="2800" dirty="0" smtClean="0"/>
          </a:p>
          <a:p>
            <a:endParaRPr lang="fr-BE" sz="2800" dirty="0"/>
          </a:p>
          <a:p>
            <a:r>
              <a:rPr lang="fr-BE" sz="2800" dirty="0" smtClean="0"/>
              <a:t>Web collaboratif </a:t>
            </a:r>
            <a:br>
              <a:rPr lang="fr-BE" sz="2800" dirty="0" smtClean="0"/>
            </a:br>
            <a:r>
              <a:rPr lang="fr-BE" sz="2800" dirty="0" smtClean="0"/>
              <a:t>&gt; </a:t>
            </a:r>
            <a:r>
              <a:rPr lang="fr-BE" sz="2800" dirty="0" err="1" smtClean="0"/>
              <a:t>backlinks</a:t>
            </a:r>
            <a:endParaRPr lang="fr-BE" sz="2400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020" y="41630"/>
            <a:ext cx="4371633" cy="677174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361755" y="6507560"/>
            <a:ext cx="3096344" cy="252028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4804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 smtClean="0"/>
          </a:p>
          <a:p>
            <a:endParaRPr lang="fr-BE" dirty="0"/>
          </a:p>
          <a:p>
            <a:endParaRPr lang="fr-BE" dirty="0" smtClean="0"/>
          </a:p>
          <a:p>
            <a:r>
              <a:rPr lang="fr-BE" dirty="0" smtClean="0"/>
              <a:t>&lt;</a:t>
            </a:r>
            <a:r>
              <a:rPr lang="fr-BE" dirty="0" err="1" smtClean="0"/>
              <a:t>title</a:t>
            </a:r>
            <a:r>
              <a:rPr lang="fr-BE" dirty="0" smtClean="0"/>
              <a:t>&gt;mot clé&lt;/</a:t>
            </a:r>
            <a:r>
              <a:rPr lang="fr-BE" dirty="0" err="1" smtClean="0"/>
              <a:t>title</a:t>
            </a:r>
            <a:r>
              <a:rPr lang="fr-BE" dirty="0" smtClean="0"/>
              <a:t>&gt;</a:t>
            </a:r>
            <a:endParaRPr lang="fr-BE" dirty="0"/>
          </a:p>
          <a:p>
            <a:r>
              <a:rPr lang="fr-BE" dirty="0" smtClean="0"/>
              <a:t>&lt;</a:t>
            </a:r>
            <a:r>
              <a:rPr lang="fr-BE" dirty="0" err="1" smtClean="0"/>
              <a:t>meta</a:t>
            </a:r>
            <a:r>
              <a:rPr lang="fr-BE" dirty="0" smtClean="0"/>
              <a:t> </a:t>
            </a:r>
            <a:r>
              <a:rPr lang="fr-BE" dirty="0" err="1" smtClean="0"/>
              <a:t>name</a:t>
            </a:r>
            <a:r>
              <a:rPr lang="fr-BE" dirty="0" smtClean="0"/>
              <a:t>="description" content=« mot clé" /&gt; </a:t>
            </a:r>
            <a:endParaRPr lang="fr-B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123728" y="260648"/>
            <a:ext cx="5260235" cy="2768141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95735" y="2348879"/>
            <a:ext cx="5112569" cy="679909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641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Merci!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BE" dirty="0" smtClean="0"/>
              <a:t>Marina Aubert</a:t>
            </a:r>
            <a:br>
              <a:rPr lang="fr-BE" dirty="0" smtClean="0"/>
            </a:br>
            <a:r>
              <a:rPr lang="fr-BE" dirty="0" smtClean="0">
                <a:hlinkClick r:id="rId2"/>
              </a:rPr>
              <a:t>marina@journaliste-web.be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err="1" smtClean="0"/>
              <a:t>twitter</a:t>
            </a:r>
            <a:r>
              <a:rPr lang="fr-BE" dirty="0" smtClean="0"/>
              <a:t>: @</a:t>
            </a:r>
            <a:r>
              <a:rPr lang="fr-BE" dirty="0" err="1" smtClean="0"/>
              <a:t>aubertm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0477 97 82 35</a:t>
            </a:r>
          </a:p>
          <a:p>
            <a:endParaRPr lang="fr-BE" dirty="0"/>
          </a:p>
          <a:p>
            <a:r>
              <a:rPr lang="fr-BE" dirty="0" smtClean="0">
                <a:hlinkClick r:id="rId3"/>
              </a:rPr>
              <a:t>www.journaliste-web.be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err="1" smtClean="0"/>
              <a:t>twitter</a:t>
            </a:r>
            <a:r>
              <a:rPr lang="fr-BE" dirty="0" smtClean="0"/>
              <a:t>: @</a:t>
            </a:r>
            <a:r>
              <a:rPr lang="fr-BE" dirty="0" err="1" smtClean="0"/>
              <a:t>journalisteweb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010 61 55 92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16/12/2010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ST² - Journaliste-web.be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6E89-1404-4268-8688-B6F343B4D648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7145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131</Words>
  <Application>Microsoft Office PowerPoint</Application>
  <PresentationFormat>Affichage à l'écran (4:3)</PresentationFormat>
  <Paragraphs>79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Techniques d'écriture web et référencement</vt:lpstr>
      <vt:lpstr>1 page = SEO sur 1 mot clé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Merci!</vt:lpstr>
    </vt:vector>
  </TitlesOfParts>
  <Company>CommunicationWeb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Techniques d'écriture web et référencement</dc:title>
  <dc:creator>Marina Aubert</dc:creator>
  <cp:lastModifiedBy>Marina Aubert</cp:lastModifiedBy>
  <cp:revision>10</cp:revision>
  <dcterms:created xsi:type="dcterms:W3CDTF">2010-12-14T08:45:26Z</dcterms:created>
  <dcterms:modified xsi:type="dcterms:W3CDTF">2010-12-14T10:22:27Z</dcterms:modified>
</cp:coreProperties>
</file>