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56" r:id="rId2"/>
    <p:sldId id="268" r:id="rId3"/>
    <p:sldId id="260" r:id="rId4"/>
    <p:sldId id="257" r:id="rId5"/>
    <p:sldId id="258" r:id="rId6"/>
    <p:sldId id="267" r:id="rId7"/>
    <p:sldId id="259" r:id="rId8"/>
    <p:sldId id="262" r:id="rId9"/>
    <p:sldId id="263" r:id="rId10"/>
    <p:sldId id="264" r:id="rId11"/>
    <p:sldId id="265" r:id="rId12"/>
    <p:sldId id="266" r:id="rId13"/>
    <p:sldId id="269" r:id="rId14"/>
  </p:sldIdLst>
  <p:sldSz cx="9144000" cy="6858000" type="screen4x3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50" d="100"/>
          <a:sy n="50" d="100"/>
        </p:scale>
        <p:origin x="-420" y="-7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62DF9BD1-4ACA-4A4A-93E2-B223115274A7}" type="doc">
      <dgm:prSet loTypeId="urn:microsoft.com/office/officeart/2005/8/layout/target3" loCatId="relationship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fr-BE"/>
        </a:p>
      </dgm:t>
    </dgm:pt>
    <dgm:pt modelId="{E8A3CEAC-A1AC-420C-8FA4-BFC1FD96F6E4}">
      <dgm:prSet custT="1"/>
      <dgm:spPr/>
      <dgm:t>
        <a:bodyPr/>
        <a:lstStyle/>
        <a:p>
          <a:r>
            <a:rPr lang="fr-FR" sz="1200" dirty="0" smtClean="0"/>
            <a:t>Arrivée de JournalisteWeb.be SPRL</a:t>
          </a:r>
        </a:p>
      </dgm:t>
    </dgm:pt>
    <dgm:pt modelId="{F92E5A43-1C5B-4E19-8F84-038AA0FCFE82}" type="parTrans" cxnId="{F1660175-82B2-41F6-933B-C4CDE47356D1}">
      <dgm:prSet/>
      <dgm:spPr/>
      <dgm:t>
        <a:bodyPr/>
        <a:lstStyle/>
        <a:p>
          <a:endParaRPr lang="fr-BE"/>
        </a:p>
      </dgm:t>
    </dgm:pt>
    <dgm:pt modelId="{9048E92F-B081-4F55-BBEA-4B62330F8D1E}" type="sibTrans" cxnId="{F1660175-82B2-41F6-933B-C4CDE47356D1}">
      <dgm:prSet/>
      <dgm:spPr/>
      <dgm:t>
        <a:bodyPr/>
        <a:lstStyle/>
        <a:p>
          <a:endParaRPr lang="fr-BE"/>
        </a:p>
      </dgm:t>
    </dgm:pt>
    <dgm:pt modelId="{D09A2F00-84C6-4678-863F-D38942837C6A}">
      <dgm:prSet custT="1"/>
      <dgm:spPr/>
      <dgm:t>
        <a:bodyPr/>
        <a:lstStyle/>
        <a:p>
          <a:r>
            <a:rPr lang="fr-FR" sz="1200" dirty="0" smtClean="0"/>
            <a:t>Arrivée de </a:t>
          </a:r>
          <a:r>
            <a:rPr lang="fr-FR" sz="1200" dirty="0" err="1" smtClean="0"/>
            <a:t>Tesial</a:t>
          </a:r>
          <a:r>
            <a:rPr lang="fr-FR" sz="1200" dirty="0" smtClean="0"/>
            <a:t> SPRL</a:t>
          </a:r>
        </a:p>
      </dgm:t>
    </dgm:pt>
    <dgm:pt modelId="{C9D95A03-B77A-4D96-9918-8C726E6D4227}" type="parTrans" cxnId="{83F8DFE2-5B8E-42C8-B2B2-F63DC64FC8A5}">
      <dgm:prSet/>
      <dgm:spPr/>
      <dgm:t>
        <a:bodyPr/>
        <a:lstStyle/>
        <a:p>
          <a:endParaRPr lang="fr-BE"/>
        </a:p>
      </dgm:t>
    </dgm:pt>
    <dgm:pt modelId="{D3886F97-2346-4D8C-A180-D7091C2D41C9}" type="sibTrans" cxnId="{83F8DFE2-5B8E-42C8-B2B2-F63DC64FC8A5}">
      <dgm:prSet/>
      <dgm:spPr/>
      <dgm:t>
        <a:bodyPr/>
        <a:lstStyle/>
        <a:p>
          <a:endParaRPr lang="fr-BE"/>
        </a:p>
      </dgm:t>
    </dgm:pt>
    <dgm:pt modelId="{6C0E65DA-8875-4D2C-83C6-090E14BFF396}">
      <dgm:prSet custT="1"/>
      <dgm:spPr/>
      <dgm:t>
        <a:bodyPr/>
        <a:lstStyle/>
        <a:p>
          <a:r>
            <a:rPr lang="fr-FR" sz="1200" dirty="0" smtClean="0"/>
            <a:t>Arrivée de </a:t>
          </a:r>
          <a:r>
            <a:rPr lang="fr-FR" sz="1200" dirty="0" err="1" smtClean="0"/>
            <a:t>Wepika</a:t>
          </a:r>
          <a:endParaRPr lang="fr-FR" sz="1200" dirty="0" smtClean="0"/>
        </a:p>
      </dgm:t>
    </dgm:pt>
    <dgm:pt modelId="{53A2CE3C-8CBC-4A9C-9F5B-EB8A4E059F16}" type="parTrans" cxnId="{BF4F5F19-AB2F-49E7-A77A-9A74911C0B2D}">
      <dgm:prSet/>
      <dgm:spPr/>
      <dgm:t>
        <a:bodyPr/>
        <a:lstStyle/>
        <a:p>
          <a:endParaRPr lang="fr-BE"/>
        </a:p>
      </dgm:t>
    </dgm:pt>
    <dgm:pt modelId="{C8A8D86F-DB01-466F-B8F0-AA6C2A70C311}" type="sibTrans" cxnId="{BF4F5F19-AB2F-49E7-A77A-9A74911C0B2D}">
      <dgm:prSet/>
      <dgm:spPr/>
      <dgm:t>
        <a:bodyPr/>
        <a:lstStyle/>
        <a:p>
          <a:endParaRPr lang="fr-BE"/>
        </a:p>
      </dgm:t>
    </dgm:pt>
    <dgm:pt modelId="{F0C825D5-29BE-4DA6-A6FE-932F6E6A2DDC}">
      <dgm:prSet custT="1"/>
      <dgm:spPr/>
      <dgm:t>
        <a:bodyPr/>
        <a:lstStyle/>
        <a:p>
          <a:r>
            <a:rPr lang="fr-FR" sz="1200" b="1" dirty="0" smtClean="0"/>
            <a:t>Création de </a:t>
          </a:r>
          <a:r>
            <a:rPr lang="fr-FR" sz="1200" b="1" dirty="0" err="1" smtClean="0"/>
            <a:t>TweetWallPro</a:t>
          </a:r>
          <a:endParaRPr lang="fr-FR" sz="1200" b="1" dirty="0"/>
        </a:p>
      </dgm:t>
    </dgm:pt>
    <dgm:pt modelId="{2FC266EB-A83C-4704-A562-1B34F638C394}" type="parTrans" cxnId="{2275FDA2-8701-4732-AF9E-C83DDD7E3EBF}">
      <dgm:prSet/>
      <dgm:spPr/>
      <dgm:t>
        <a:bodyPr/>
        <a:lstStyle/>
        <a:p>
          <a:endParaRPr lang="fr-BE"/>
        </a:p>
      </dgm:t>
    </dgm:pt>
    <dgm:pt modelId="{59D1BDDB-CE2E-47CF-B30B-C08A30F5397D}" type="sibTrans" cxnId="{2275FDA2-8701-4732-AF9E-C83DDD7E3EBF}">
      <dgm:prSet/>
      <dgm:spPr/>
      <dgm:t>
        <a:bodyPr/>
        <a:lstStyle/>
        <a:p>
          <a:endParaRPr lang="fr-BE"/>
        </a:p>
      </dgm:t>
    </dgm:pt>
    <dgm:pt modelId="{B28CAFCB-BF9F-46B1-B823-2244A9595874}">
      <dgm:prSet custT="1"/>
      <dgm:spPr/>
      <dgm:t>
        <a:bodyPr/>
        <a:lstStyle/>
        <a:p>
          <a:r>
            <a:rPr lang="fr-FR" sz="1200" dirty="0" smtClean="0"/>
            <a:t>Création de CommunicationWeb.be</a:t>
          </a:r>
        </a:p>
      </dgm:t>
    </dgm:pt>
    <dgm:pt modelId="{BC86AA54-7400-4168-8B13-0467C4F575AD}" type="parTrans" cxnId="{1B265F1B-B4D5-45B1-A6B1-9A3220761EDA}">
      <dgm:prSet/>
      <dgm:spPr/>
      <dgm:t>
        <a:bodyPr/>
        <a:lstStyle/>
        <a:p>
          <a:endParaRPr lang="fr-BE"/>
        </a:p>
      </dgm:t>
    </dgm:pt>
    <dgm:pt modelId="{B462E569-2484-4D7D-B39D-2FC078CCE29F}" type="sibTrans" cxnId="{1B265F1B-B4D5-45B1-A6B1-9A3220761EDA}">
      <dgm:prSet/>
      <dgm:spPr/>
      <dgm:t>
        <a:bodyPr/>
        <a:lstStyle/>
        <a:p>
          <a:endParaRPr lang="fr-BE"/>
        </a:p>
      </dgm:t>
    </dgm:pt>
    <dgm:pt modelId="{2F51B930-CBB8-4BBF-9463-DAEAA430D131}">
      <dgm:prSet custT="1"/>
      <dgm:spPr/>
      <dgm:t>
        <a:bodyPr/>
        <a:lstStyle/>
        <a:p>
          <a:r>
            <a:rPr lang="fr-FR" sz="1200" b="1" dirty="0" smtClean="0"/>
            <a:t>Création du Café Numérique</a:t>
          </a:r>
          <a:endParaRPr lang="fr-BE" sz="1200" b="1" dirty="0"/>
        </a:p>
      </dgm:t>
    </dgm:pt>
    <dgm:pt modelId="{936B05E7-9851-486A-B3E1-F3682BC053DA}" type="parTrans" cxnId="{22D571A5-DB29-4FF6-B4AF-45B4B9999748}">
      <dgm:prSet/>
      <dgm:spPr/>
      <dgm:t>
        <a:bodyPr/>
        <a:lstStyle/>
        <a:p>
          <a:endParaRPr lang="fr-BE"/>
        </a:p>
      </dgm:t>
    </dgm:pt>
    <dgm:pt modelId="{56B5562A-18F6-4153-A61D-7373987DC2D8}" type="sibTrans" cxnId="{22D571A5-DB29-4FF6-B4AF-45B4B9999748}">
      <dgm:prSet/>
      <dgm:spPr/>
      <dgm:t>
        <a:bodyPr/>
        <a:lstStyle/>
        <a:p>
          <a:endParaRPr lang="fr-BE"/>
        </a:p>
      </dgm:t>
    </dgm:pt>
    <dgm:pt modelId="{3C62BEC8-72C6-48E2-A59D-E23BC1398FFA}">
      <dgm:prSet custT="1"/>
      <dgm:spPr/>
      <dgm:t>
        <a:bodyPr/>
        <a:lstStyle/>
        <a:p>
          <a:r>
            <a:rPr lang="fr-FR" sz="1200" dirty="0" smtClean="0"/>
            <a:t>2011 </a:t>
          </a:r>
          <a:r>
            <a:rPr lang="fr-FR" sz="800" dirty="0" smtClean="0"/>
            <a:t>18 personnes</a:t>
          </a:r>
          <a:endParaRPr lang="fr-FR" sz="1200" dirty="0"/>
        </a:p>
      </dgm:t>
    </dgm:pt>
    <dgm:pt modelId="{BBCED30F-7267-4C2A-B7A9-922C0B2D4DFC}" type="parTrans" cxnId="{A982995C-BF22-4CF6-B690-14CA96639D3B}">
      <dgm:prSet/>
      <dgm:spPr/>
      <dgm:t>
        <a:bodyPr/>
        <a:lstStyle/>
        <a:p>
          <a:endParaRPr lang="fr-BE"/>
        </a:p>
      </dgm:t>
    </dgm:pt>
    <dgm:pt modelId="{2B3F242D-CDF1-4D85-ADED-B192A472EEEE}" type="sibTrans" cxnId="{A982995C-BF22-4CF6-B690-14CA96639D3B}">
      <dgm:prSet/>
      <dgm:spPr/>
      <dgm:t>
        <a:bodyPr/>
        <a:lstStyle/>
        <a:p>
          <a:endParaRPr lang="fr-BE"/>
        </a:p>
      </dgm:t>
    </dgm:pt>
    <dgm:pt modelId="{389D52FD-326F-46F5-9614-B4CA3A640462}">
      <dgm:prSet phldrT="[Texte]" custT="1"/>
      <dgm:spPr/>
      <dgm:t>
        <a:bodyPr/>
        <a:lstStyle/>
        <a:p>
          <a:r>
            <a:rPr lang="fr-BE" sz="1200" dirty="0" smtClean="0"/>
            <a:t>2009 </a:t>
          </a:r>
          <a:r>
            <a:rPr lang="fr-BE" sz="700" dirty="0" smtClean="0"/>
            <a:t>9 personnes</a:t>
          </a:r>
          <a:endParaRPr lang="fr-BE" sz="1200" dirty="0"/>
        </a:p>
      </dgm:t>
    </dgm:pt>
    <dgm:pt modelId="{85148139-09F8-42F5-A247-D890EA343819}" type="parTrans" cxnId="{32A9B1E1-AEA6-4884-BB5F-1497AEF215A0}">
      <dgm:prSet/>
      <dgm:spPr/>
      <dgm:t>
        <a:bodyPr/>
        <a:lstStyle/>
        <a:p>
          <a:endParaRPr lang="fr-BE"/>
        </a:p>
      </dgm:t>
    </dgm:pt>
    <dgm:pt modelId="{E99F581A-1A19-4ED6-8140-3588BCF60A9F}" type="sibTrans" cxnId="{32A9B1E1-AEA6-4884-BB5F-1497AEF215A0}">
      <dgm:prSet/>
      <dgm:spPr/>
      <dgm:t>
        <a:bodyPr/>
        <a:lstStyle/>
        <a:p>
          <a:endParaRPr lang="fr-BE"/>
        </a:p>
      </dgm:t>
    </dgm:pt>
    <dgm:pt modelId="{482CE58A-53F1-4D5B-B921-7EA2529ED4E7}">
      <dgm:prSet phldrT="[Texte]" custT="1"/>
      <dgm:spPr/>
      <dgm:t>
        <a:bodyPr/>
        <a:lstStyle/>
        <a:p>
          <a:r>
            <a:rPr lang="fr-FR" sz="1200" dirty="0" smtClean="0"/>
            <a:t>Arrivée d’</a:t>
          </a:r>
          <a:r>
            <a:rPr lang="fr-FR" sz="1200" dirty="0" err="1" smtClean="0"/>
            <a:t>Akimedia</a:t>
          </a:r>
          <a:r>
            <a:rPr lang="fr-FR" sz="1200" dirty="0" smtClean="0"/>
            <a:t> SPRL</a:t>
          </a:r>
          <a:endParaRPr lang="fr-BE" sz="1200" dirty="0"/>
        </a:p>
      </dgm:t>
    </dgm:pt>
    <dgm:pt modelId="{5DC81C9B-9E4C-4CB1-B9A6-1CC20661404E}" type="parTrans" cxnId="{58F78EAD-CD37-4ADF-9E5D-93302FC16CA7}">
      <dgm:prSet/>
      <dgm:spPr/>
      <dgm:t>
        <a:bodyPr/>
        <a:lstStyle/>
        <a:p>
          <a:endParaRPr lang="fr-BE"/>
        </a:p>
      </dgm:t>
    </dgm:pt>
    <dgm:pt modelId="{68B5B9F0-C545-4AD8-9A5D-2C78AB4D37BE}" type="sibTrans" cxnId="{58F78EAD-CD37-4ADF-9E5D-93302FC16CA7}">
      <dgm:prSet/>
      <dgm:spPr/>
      <dgm:t>
        <a:bodyPr/>
        <a:lstStyle/>
        <a:p>
          <a:endParaRPr lang="fr-BE"/>
        </a:p>
      </dgm:t>
    </dgm:pt>
    <dgm:pt modelId="{1B7D81D9-673C-49D5-ADF2-E2EF43F7E16C}">
      <dgm:prSet custT="1"/>
      <dgm:spPr/>
      <dgm:t>
        <a:bodyPr/>
        <a:lstStyle/>
        <a:p>
          <a:r>
            <a:rPr lang="fr-FR" sz="1200" dirty="0" smtClean="0"/>
            <a:t>2010 </a:t>
          </a:r>
          <a:r>
            <a:rPr lang="fr-FR" sz="800" dirty="0" smtClean="0"/>
            <a:t>15 personnes</a:t>
          </a:r>
          <a:r>
            <a:rPr lang="fr-FR" sz="1200" dirty="0" smtClean="0"/>
            <a:t> </a:t>
          </a:r>
        </a:p>
      </dgm:t>
    </dgm:pt>
    <dgm:pt modelId="{9277C1C2-579F-40AE-891C-198A3B15F666}" type="parTrans" cxnId="{B82DEB66-6BC0-47AE-9CCF-EFF272271581}">
      <dgm:prSet/>
      <dgm:spPr/>
      <dgm:t>
        <a:bodyPr/>
        <a:lstStyle/>
        <a:p>
          <a:endParaRPr lang="fr-BE"/>
        </a:p>
      </dgm:t>
    </dgm:pt>
    <dgm:pt modelId="{279EDA38-460F-4C6B-B696-1E517D95CBC5}" type="sibTrans" cxnId="{B82DEB66-6BC0-47AE-9CCF-EFF272271581}">
      <dgm:prSet/>
      <dgm:spPr/>
      <dgm:t>
        <a:bodyPr/>
        <a:lstStyle/>
        <a:p>
          <a:endParaRPr lang="fr-BE"/>
        </a:p>
      </dgm:t>
    </dgm:pt>
    <dgm:pt modelId="{5D8E6588-8C3A-4EF9-8785-AD3A4222423C}">
      <dgm:prSet custT="1"/>
      <dgm:spPr/>
      <dgm:t>
        <a:bodyPr/>
        <a:lstStyle/>
        <a:p>
          <a:r>
            <a:rPr lang="fr-FR" sz="1200" dirty="0" smtClean="0"/>
            <a:t>Création de </a:t>
          </a:r>
          <a:r>
            <a:rPr lang="fr-FR" sz="1200" dirty="0" err="1" smtClean="0"/>
            <a:t>Wepika</a:t>
          </a:r>
          <a:r>
            <a:rPr lang="fr-FR" sz="1200" dirty="0" smtClean="0"/>
            <a:t> SPRL</a:t>
          </a:r>
          <a:endParaRPr lang="fr-FR" sz="1200" dirty="0"/>
        </a:p>
      </dgm:t>
    </dgm:pt>
    <dgm:pt modelId="{EC060201-89D6-4108-A3B6-44C072C942B3}" type="parTrans" cxnId="{A3989361-2CAC-42B3-B35C-8FD0BD08334E}">
      <dgm:prSet/>
      <dgm:spPr/>
      <dgm:t>
        <a:bodyPr/>
        <a:lstStyle/>
        <a:p>
          <a:endParaRPr lang="fr-BE"/>
        </a:p>
      </dgm:t>
    </dgm:pt>
    <dgm:pt modelId="{90487522-147F-4426-93F7-0824BEF9610F}" type="sibTrans" cxnId="{A3989361-2CAC-42B3-B35C-8FD0BD08334E}">
      <dgm:prSet/>
      <dgm:spPr/>
      <dgm:t>
        <a:bodyPr/>
        <a:lstStyle/>
        <a:p>
          <a:endParaRPr lang="fr-BE"/>
        </a:p>
      </dgm:t>
    </dgm:pt>
    <dgm:pt modelId="{B8E43BA8-2A79-488A-BECB-9A3FDDC56D77}">
      <dgm:prSet custT="1"/>
      <dgm:spPr/>
      <dgm:t>
        <a:bodyPr/>
        <a:lstStyle/>
        <a:p>
          <a:r>
            <a:rPr lang="fr-FR" sz="1200" b="1" i="1" dirty="0" smtClean="0"/>
            <a:t>Création de « 1010  »</a:t>
          </a:r>
          <a:endParaRPr lang="fr-FR" sz="1200" b="1" i="1" dirty="0"/>
        </a:p>
      </dgm:t>
    </dgm:pt>
    <dgm:pt modelId="{9C631045-5A05-47C4-945C-E6B9D0802909}" type="parTrans" cxnId="{984624C9-5B48-423F-81B1-6AC857978CE1}">
      <dgm:prSet/>
      <dgm:spPr/>
      <dgm:t>
        <a:bodyPr/>
        <a:lstStyle/>
        <a:p>
          <a:endParaRPr lang="fr-BE"/>
        </a:p>
      </dgm:t>
    </dgm:pt>
    <dgm:pt modelId="{FE36018C-CE38-4395-92DE-4EAE2336AAE3}" type="sibTrans" cxnId="{984624C9-5B48-423F-81B1-6AC857978CE1}">
      <dgm:prSet/>
      <dgm:spPr/>
      <dgm:t>
        <a:bodyPr/>
        <a:lstStyle/>
        <a:p>
          <a:endParaRPr lang="fr-BE"/>
        </a:p>
      </dgm:t>
    </dgm:pt>
    <dgm:pt modelId="{E7E362AB-4549-452E-95E2-30465F8D5A82}">
      <dgm:prSet custT="1"/>
      <dgm:spPr/>
      <dgm:t>
        <a:bodyPr/>
        <a:lstStyle/>
        <a:p>
          <a:r>
            <a:rPr lang="fr-FR" sz="1200" b="0" i="1" dirty="0" smtClean="0"/>
            <a:t>Création de </a:t>
          </a:r>
          <a:r>
            <a:rPr lang="fr-FR" sz="1200" b="0" i="1" dirty="0" err="1" smtClean="0"/>
            <a:t>Kawatané</a:t>
          </a:r>
          <a:endParaRPr lang="fr-FR" sz="1200" b="0" i="1" dirty="0"/>
        </a:p>
      </dgm:t>
    </dgm:pt>
    <dgm:pt modelId="{C97F48E6-FD64-4F25-B77C-04A2D71A70DA}" type="parTrans" cxnId="{172B15FD-7289-48DF-974C-BE6A25CE8FB6}">
      <dgm:prSet/>
      <dgm:spPr/>
      <dgm:t>
        <a:bodyPr/>
        <a:lstStyle/>
        <a:p>
          <a:endParaRPr lang="fr-BE"/>
        </a:p>
      </dgm:t>
    </dgm:pt>
    <dgm:pt modelId="{D5336085-37A4-480E-A99C-24D31760B6D9}" type="sibTrans" cxnId="{172B15FD-7289-48DF-974C-BE6A25CE8FB6}">
      <dgm:prSet/>
      <dgm:spPr/>
      <dgm:t>
        <a:bodyPr/>
        <a:lstStyle/>
        <a:p>
          <a:endParaRPr lang="fr-BE"/>
        </a:p>
      </dgm:t>
    </dgm:pt>
    <dgm:pt modelId="{9BFDD563-915D-4A23-AFF0-18FCE2552709}">
      <dgm:prSet custT="1"/>
      <dgm:spPr/>
      <dgm:t>
        <a:bodyPr/>
        <a:lstStyle/>
        <a:p>
          <a:r>
            <a:rPr lang="fr-FR" sz="1200" b="1" dirty="0" smtClean="0"/>
            <a:t>Création de </a:t>
          </a:r>
          <a:r>
            <a:rPr lang="fr-FR" sz="1200" b="1" dirty="0" err="1" smtClean="0"/>
            <a:t>RueDuWeb</a:t>
          </a:r>
          <a:endParaRPr lang="fr-FR" sz="1200" b="1" dirty="0" smtClean="0"/>
        </a:p>
      </dgm:t>
    </dgm:pt>
    <dgm:pt modelId="{85C7F3AB-635E-4302-B63E-25C7F77BE6DD}" type="parTrans" cxnId="{16A28077-0A6B-469F-982C-CECD66547FAD}">
      <dgm:prSet/>
      <dgm:spPr/>
      <dgm:t>
        <a:bodyPr/>
        <a:lstStyle/>
        <a:p>
          <a:endParaRPr lang="fr-BE"/>
        </a:p>
      </dgm:t>
    </dgm:pt>
    <dgm:pt modelId="{C8557F07-3BE1-49CE-8FC5-B83450B98A7F}" type="sibTrans" cxnId="{16A28077-0A6B-469F-982C-CECD66547FAD}">
      <dgm:prSet/>
      <dgm:spPr/>
      <dgm:t>
        <a:bodyPr/>
        <a:lstStyle/>
        <a:p>
          <a:endParaRPr lang="fr-BE"/>
        </a:p>
      </dgm:t>
    </dgm:pt>
    <dgm:pt modelId="{4C0396D6-10BE-484A-B09A-69DB4518F7C1}" type="pres">
      <dgm:prSet presAssocID="{62DF9BD1-4ACA-4A4A-93E2-B223115274A7}" presName="Name0" presStyleCnt="0">
        <dgm:presLayoutVars>
          <dgm:chMax val="7"/>
          <dgm:dir/>
          <dgm:animLvl val="lvl"/>
          <dgm:resizeHandles val="exact"/>
        </dgm:presLayoutVars>
      </dgm:prSet>
      <dgm:spPr/>
      <dgm:t>
        <a:bodyPr/>
        <a:lstStyle/>
        <a:p>
          <a:endParaRPr lang="fr-BE"/>
        </a:p>
      </dgm:t>
    </dgm:pt>
    <dgm:pt modelId="{500E9A63-5D45-4D2C-9BF2-87C2993BB97B}" type="pres">
      <dgm:prSet presAssocID="{3C62BEC8-72C6-48E2-A59D-E23BC1398FFA}" presName="circle1" presStyleLbl="node1" presStyleIdx="0" presStyleCnt="3"/>
      <dgm:spPr/>
    </dgm:pt>
    <dgm:pt modelId="{678EC763-D07F-459D-B73B-FA606BFD6C5E}" type="pres">
      <dgm:prSet presAssocID="{3C62BEC8-72C6-48E2-A59D-E23BC1398FFA}" presName="space" presStyleCnt="0"/>
      <dgm:spPr/>
    </dgm:pt>
    <dgm:pt modelId="{8C64A71F-F2FF-4679-9B35-DCCB8A2957FB}" type="pres">
      <dgm:prSet presAssocID="{3C62BEC8-72C6-48E2-A59D-E23BC1398FFA}" presName="rect1" presStyleLbl="alignAcc1" presStyleIdx="0" presStyleCnt="3"/>
      <dgm:spPr/>
      <dgm:t>
        <a:bodyPr/>
        <a:lstStyle/>
        <a:p>
          <a:endParaRPr lang="fr-BE"/>
        </a:p>
      </dgm:t>
    </dgm:pt>
    <dgm:pt modelId="{2BB0C12D-FCCB-40FC-83D7-7A28E2F7C0B8}" type="pres">
      <dgm:prSet presAssocID="{1B7D81D9-673C-49D5-ADF2-E2EF43F7E16C}" presName="vertSpace2" presStyleLbl="node1" presStyleIdx="0" presStyleCnt="3"/>
      <dgm:spPr/>
    </dgm:pt>
    <dgm:pt modelId="{6FF595A5-1517-40B1-A63D-37655DA7F2CE}" type="pres">
      <dgm:prSet presAssocID="{1B7D81D9-673C-49D5-ADF2-E2EF43F7E16C}" presName="circle2" presStyleLbl="node1" presStyleIdx="1" presStyleCnt="3"/>
      <dgm:spPr/>
    </dgm:pt>
    <dgm:pt modelId="{4EA5A9B7-E5D8-42C6-BB1F-CD857D500599}" type="pres">
      <dgm:prSet presAssocID="{1B7D81D9-673C-49D5-ADF2-E2EF43F7E16C}" presName="rect2" presStyleLbl="alignAcc1" presStyleIdx="1" presStyleCnt="3"/>
      <dgm:spPr/>
      <dgm:t>
        <a:bodyPr/>
        <a:lstStyle/>
        <a:p>
          <a:endParaRPr lang="fr-BE"/>
        </a:p>
      </dgm:t>
    </dgm:pt>
    <dgm:pt modelId="{3BA94435-F535-4DAD-A9A5-216AA825E4D0}" type="pres">
      <dgm:prSet presAssocID="{389D52FD-326F-46F5-9614-B4CA3A640462}" presName="vertSpace3" presStyleLbl="node1" presStyleIdx="1" presStyleCnt="3"/>
      <dgm:spPr/>
    </dgm:pt>
    <dgm:pt modelId="{8E0A9B28-50A1-441C-ACB6-0BC7840EDC68}" type="pres">
      <dgm:prSet presAssocID="{389D52FD-326F-46F5-9614-B4CA3A640462}" presName="circle3" presStyleLbl="node1" presStyleIdx="2" presStyleCnt="3"/>
      <dgm:spPr/>
    </dgm:pt>
    <dgm:pt modelId="{77C4D3AA-6007-4D7A-9CF6-3C4C61EFFE9E}" type="pres">
      <dgm:prSet presAssocID="{389D52FD-326F-46F5-9614-B4CA3A640462}" presName="rect3" presStyleLbl="alignAcc1" presStyleIdx="2" presStyleCnt="3"/>
      <dgm:spPr/>
      <dgm:t>
        <a:bodyPr/>
        <a:lstStyle/>
        <a:p>
          <a:endParaRPr lang="fr-BE"/>
        </a:p>
      </dgm:t>
    </dgm:pt>
    <dgm:pt modelId="{DE48C626-4F86-4F08-926C-44A7F8EF61CB}" type="pres">
      <dgm:prSet presAssocID="{3C62BEC8-72C6-48E2-A59D-E23BC1398FFA}" presName="rect1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B000C18D-07B8-46BB-90BF-DA7C71BC0F63}" type="pres">
      <dgm:prSet presAssocID="{3C62BEC8-72C6-48E2-A59D-E23BC1398FFA}" presName="rect1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BC6D0D35-2079-4CE8-B63A-B1914AF62C4D}" type="pres">
      <dgm:prSet presAssocID="{1B7D81D9-673C-49D5-ADF2-E2EF43F7E16C}" presName="rect2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0949347E-2C5F-44E3-80F9-BC82F6DB9582}" type="pres">
      <dgm:prSet presAssocID="{1B7D81D9-673C-49D5-ADF2-E2EF43F7E16C}" presName="rect2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9E310EE7-B09F-438E-AFFC-A33C6677AA1D}" type="pres">
      <dgm:prSet presAssocID="{389D52FD-326F-46F5-9614-B4CA3A640462}" presName="rect3ParTx" presStyleLbl="alignAcc1" presStyleIdx="2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BE"/>
        </a:p>
      </dgm:t>
    </dgm:pt>
    <dgm:pt modelId="{8325E886-06B9-43DC-8189-444358AF6788}" type="pres">
      <dgm:prSet presAssocID="{389D52FD-326F-46F5-9614-B4CA3A640462}" presName="rect3ChTx" presStyleLbl="alignAcc1" presStyleIdx="2" presStyleCnt="3">
        <dgm:presLayoutVars>
          <dgm:bulletEnabled val="1"/>
        </dgm:presLayoutVars>
      </dgm:prSet>
      <dgm:spPr/>
      <dgm:t>
        <a:bodyPr/>
        <a:lstStyle/>
        <a:p>
          <a:endParaRPr lang="fr-BE"/>
        </a:p>
      </dgm:t>
    </dgm:pt>
  </dgm:ptLst>
  <dgm:cxnLst>
    <dgm:cxn modelId="{16A28077-0A6B-469F-982C-CECD66547FAD}" srcId="{1B7D81D9-673C-49D5-ADF2-E2EF43F7E16C}" destId="{9BFDD563-915D-4A23-AFF0-18FCE2552709}" srcOrd="2" destOrd="0" parTransId="{85C7F3AB-635E-4302-B63E-25C7F77BE6DD}" sibTransId="{C8557F07-3BE1-49CE-8FC5-B83450B98A7F}"/>
    <dgm:cxn modelId="{A0233F38-9D43-4BA4-AD51-D2CA55234C56}" type="presOf" srcId="{B28CAFCB-BF9F-46B1-B823-2244A9595874}" destId="{0949347E-2C5F-44E3-80F9-BC82F6DB9582}" srcOrd="0" destOrd="0" presId="urn:microsoft.com/office/officeart/2005/8/layout/target3"/>
    <dgm:cxn modelId="{EA0FEEE4-5184-4E71-A9F5-9ABD4CCB82BB}" type="presOf" srcId="{389D52FD-326F-46F5-9614-B4CA3A640462}" destId="{9E310EE7-B09F-438E-AFFC-A33C6677AA1D}" srcOrd="1" destOrd="0" presId="urn:microsoft.com/office/officeart/2005/8/layout/target3"/>
    <dgm:cxn modelId="{2275FDA2-8701-4732-AF9E-C83DDD7E3EBF}" srcId="{1B7D81D9-673C-49D5-ADF2-E2EF43F7E16C}" destId="{F0C825D5-29BE-4DA6-A6FE-932F6E6A2DDC}" srcOrd="4" destOrd="0" parTransId="{2FC266EB-A83C-4704-A562-1B34F638C394}" sibTransId="{59D1BDDB-CE2E-47CF-B30B-C08A30F5397D}"/>
    <dgm:cxn modelId="{BF4F5F19-AB2F-49E7-A77A-9A74911C0B2D}" srcId="{1B7D81D9-673C-49D5-ADF2-E2EF43F7E16C}" destId="{6C0E65DA-8875-4D2C-83C6-090E14BFF396}" srcOrd="3" destOrd="0" parTransId="{53A2CE3C-8CBC-4A9C-9F5B-EB8A4E059F16}" sibTransId="{C8A8D86F-DB01-466F-B8F0-AA6C2A70C311}"/>
    <dgm:cxn modelId="{8747BCE4-4E18-45F6-A9E9-AEF6832700D7}" type="presOf" srcId="{F0C825D5-29BE-4DA6-A6FE-932F6E6A2DDC}" destId="{0949347E-2C5F-44E3-80F9-BC82F6DB9582}" srcOrd="0" destOrd="4" presId="urn:microsoft.com/office/officeart/2005/8/layout/target3"/>
    <dgm:cxn modelId="{32A9B1E1-AEA6-4884-BB5F-1497AEF215A0}" srcId="{62DF9BD1-4ACA-4A4A-93E2-B223115274A7}" destId="{389D52FD-326F-46F5-9614-B4CA3A640462}" srcOrd="2" destOrd="0" parTransId="{85148139-09F8-42F5-A247-D890EA343819}" sibTransId="{E99F581A-1A19-4ED6-8140-3588BCF60A9F}"/>
    <dgm:cxn modelId="{F1660175-82B2-41F6-933B-C4CDE47356D1}" srcId="{389D52FD-326F-46F5-9614-B4CA3A640462}" destId="{E8A3CEAC-A1AC-420C-8FA4-BFC1FD96F6E4}" srcOrd="2" destOrd="0" parTransId="{F92E5A43-1C5B-4E19-8F84-038AA0FCFE82}" sibTransId="{9048E92F-B081-4F55-BBEA-4B62330F8D1E}"/>
    <dgm:cxn modelId="{75D8F98B-93DD-4FBA-A800-D6E3EA65B1A7}" type="presOf" srcId="{2F51B930-CBB8-4BBF-9463-DAEAA430D131}" destId="{8325E886-06B9-43DC-8189-444358AF6788}" srcOrd="0" destOrd="1" presId="urn:microsoft.com/office/officeart/2005/8/layout/target3"/>
    <dgm:cxn modelId="{C20A0B42-F360-4FD4-B50D-D3A52F422057}" type="presOf" srcId="{6C0E65DA-8875-4D2C-83C6-090E14BFF396}" destId="{0949347E-2C5F-44E3-80F9-BC82F6DB9582}" srcOrd="0" destOrd="3" presId="urn:microsoft.com/office/officeart/2005/8/layout/target3"/>
    <dgm:cxn modelId="{991F6093-F850-4D88-939D-ABCB96AC8FAA}" type="presOf" srcId="{D09A2F00-84C6-4678-863F-D38942837C6A}" destId="{0949347E-2C5F-44E3-80F9-BC82F6DB9582}" srcOrd="0" destOrd="1" presId="urn:microsoft.com/office/officeart/2005/8/layout/target3"/>
    <dgm:cxn modelId="{A982995C-BF22-4CF6-B690-14CA96639D3B}" srcId="{62DF9BD1-4ACA-4A4A-93E2-B223115274A7}" destId="{3C62BEC8-72C6-48E2-A59D-E23BC1398FFA}" srcOrd="0" destOrd="0" parTransId="{BBCED30F-7267-4C2A-B7A9-922C0B2D4DFC}" sibTransId="{2B3F242D-CDF1-4D85-ADED-B192A472EEEE}"/>
    <dgm:cxn modelId="{22D571A5-DB29-4FF6-B4AF-45B4B9999748}" srcId="{389D52FD-326F-46F5-9614-B4CA3A640462}" destId="{2F51B930-CBB8-4BBF-9463-DAEAA430D131}" srcOrd="1" destOrd="0" parTransId="{936B05E7-9851-486A-B3E1-F3682BC053DA}" sibTransId="{56B5562A-18F6-4153-A61D-7373987DC2D8}"/>
    <dgm:cxn modelId="{37192245-F08F-44F0-A276-90BDF05953B9}" type="presOf" srcId="{3C62BEC8-72C6-48E2-A59D-E23BC1398FFA}" destId="{8C64A71F-F2FF-4679-9B35-DCCB8A2957FB}" srcOrd="0" destOrd="0" presId="urn:microsoft.com/office/officeart/2005/8/layout/target3"/>
    <dgm:cxn modelId="{5AF99867-15D4-4733-B662-40D598263FA4}" type="presOf" srcId="{E8A3CEAC-A1AC-420C-8FA4-BFC1FD96F6E4}" destId="{8325E886-06B9-43DC-8189-444358AF6788}" srcOrd="0" destOrd="2" presId="urn:microsoft.com/office/officeart/2005/8/layout/target3"/>
    <dgm:cxn modelId="{1B265F1B-B4D5-45B1-A6B1-9A3220761EDA}" srcId="{1B7D81D9-673C-49D5-ADF2-E2EF43F7E16C}" destId="{B28CAFCB-BF9F-46B1-B823-2244A9595874}" srcOrd="0" destOrd="0" parTransId="{BC86AA54-7400-4168-8B13-0467C4F575AD}" sibTransId="{B462E569-2484-4D7D-B39D-2FC078CCE29F}"/>
    <dgm:cxn modelId="{B6557DBA-1704-4902-B0AE-CBCCE32211C1}" type="presOf" srcId="{E7E362AB-4549-452E-95E2-30465F8D5A82}" destId="{B000C18D-07B8-46BB-90BF-DA7C71BC0F63}" srcOrd="0" destOrd="2" presId="urn:microsoft.com/office/officeart/2005/8/layout/target3"/>
    <dgm:cxn modelId="{B93DDB5D-AF98-425C-92ED-9F0B11DC2877}" type="presOf" srcId="{1B7D81D9-673C-49D5-ADF2-E2EF43F7E16C}" destId="{BC6D0D35-2079-4CE8-B63A-B1914AF62C4D}" srcOrd="1" destOrd="0" presId="urn:microsoft.com/office/officeart/2005/8/layout/target3"/>
    <dgm:cxn modelId="{82A538FE-FDED-4AFB-9B74-5C86B9B5274E}" type="presOf" srcId="{3C62BEC8-72C6-48E2-A59D-E23BC1398FFA}" destId="{DE48C626-4F86-4F08-926C-44A7F8EF61CB}" srcOrd="1" destOrd="0" presId="urn:microsoft.com/office/officeart/2005/8/layout/target3"/>
    <dgm:cxn modelId="{DB791D4F-9694-4B9D-B0DE-EC6838C777BC}" type="presOf" srcId="{482CE58A-53F1-4D5B-B921-7EA2529ED4E7}" destId="{8325E886-06B9-43DC-8189-444358AF6788}" srcOrd="0" destOrd="0" presId="urn:microsoft.com/office/officeart/2005/8/layout/target3"/>
    <dgm:cxn modelId="{83F8DFE2-5B8E-42C8-B2B2-F63DC64FC8A5}" srcId="{1B7D81D9-673C-49D5-ADF2-E2EF43F7E16C}" destId="{D09A2F00-84C6-4678-863F-D38942837C6A}" srcOrd="1" destOrd="0" parTransId="{C9D95A03-B77A-4D96-9918-8C726E6D4227}" sibTransId="{D3886F97-2346-4D8C-A180-D7091C2D41C9}"/>
    <dgm:cxn modelId="{6930B708-522E-48D9-B0C6-EADF811C6AA1}" type="presOf" srcId="{9BFDD563-915D-4A23-AFF0-18FCE2552709}" destId="{0949347E-2C5F-44E3-80F9-BC82F6DB9582}" srcOrd="0" destOrd="2" presId="urn:microsoft.com/office/officeart/2005/8/layout/target3"/>
    <dgm:cxn modelId="{699B7D7A-6895-48CC-8006-3F752FB9851A}" type="presOf" srcId="{B8E43BA8-2A79-488A-BECB-9A3FDDC56D77}" destId="{B000C18D-07B8-46BB-90BF-DA7C71BC0F63}" srcOrd="0" destOrd="1" presId="urn:microsoft.com/office/officeart/2005/8/layout/target3"/>
    <dgm:cxn modelId="{58F78EAD-CD37-4ADF-9E5D-93302FC16CA7}" srcId="{389D52FD-326F-46F5-9614-B4CA3A640462}" destId="{482CE58A-53F1-4D5B-B921-7EA2529ED4E7}" srcOrd="0" destOrd="0" parTransId="{5DC81C9B-9E4C-4CB1-B9A6-1CC20661404E}" sibTransId="{68B5B9F0-C545-4AD8-9A5D-2C78AB4D37BE}"/>
    <dgm:cxn modelId="{984624C9-5B48-423F-81B1-6AC857978CE1}" srcId="{3C62BEC8-72C6-48E2-A59D-E23BC1398FFA}" destId="{B8E43BA8-2A79-488A-BECB-9A3FDDC56D77}" srcOrd="1" destOrd="0" parTransId="{9C631045-5A05-47C4-945C-E6B9D0802909}" sibTransId="{FE36018C-CE38-4395-92DE-4EAE2336AAE3}"/>
    <dgm:cxn modelId="{C27885C3-06D1-4BFC-AD5B-604E4A66CC23}" type="presOf" srcId="{5D8E6588-8C3A-4EF9-8785-AD3A4222423C}" destId="{B000C18D-07B8-46BB-90BF-DA7C71BC0F63}" srcOrd="0" destOrd="0" presId="urn:microsoft.com/office/officeart/2005/8/layout/target3"/>
    <dgm:cxn modelId="{CB8AA55A-B720-48B0-9BA9-CEEFB0A26E40}" type="presOf" srcId="{1B7D81D9-673C-49D5-ADF2-E2EF43F7E16C}" destId="{4EA5A9B7-E5D8-42C6-BB1F-CD857D500599}" srcOrd="0" destOrd="0" presId="urn:microsoft.com/office/officeart/2005/8/layout/target3"/>
    <dgm:cxn modelId="{172B15FD-7289-48DF-974C-BE6A25CE8FB6}" srcId="{3C62BEC8-72C6-48E2-A59D-E23BC1398FFA}" destId="{E7E362AB-4549-452E-95E2-30465F8D5A82}" srcOrd="2" destOrd="0" parTransId="{C97F48E6-FD64-4F25-B77C-04A2D71A70DA}" sibTransId="{D5336085-37A4-480E-A99C-24D31760B6D9}"/>
    <dgm:cxn modelId="{EB825EFC-FDB1-4DBE-9380-A5D4690F9DC0}" type="presOf" srcId="{62DF9BD1-4ACA-4A4A-93E2-B223115274A7}" destId="{4C0396D6-10BE-484A-B09A-69DB4518F7C1}" srcOrd="0" destOrd="0" presId="urn:microsoft.com/office/officeart/2005/8/layout/target3"/>
    <dgm:cxn modelId="{5A238FEE-C3C3-4F04-B05B-3F9C8AFD261E}" type="presOf" srcId="{389D52FD-326F-46F5-9614-B4CA3A640462}" destId="{77C4D3AA-6007-4D7A-9CF6-3C4C61EFFE9E}" srcOrd="0" destOrd="0" presId="urn:microsoft.com/office/officeart/2005/8/layout/target3"/>
    <dgm:cxn modelId="{A3989361-2CAC-42B3-B35C-8FD0BD08334E}" srcId="{3C62BEC8-72C6-48E2-A59D-E23BC1398FFA}" destId="{5D8E6588-8C3A-4EF9-8785-AD3A4222423C}" srcOrd="0" destOrd="0" parTransId="{EC060201-89D6-4108-A3B6-44C072C942B3}" sibTransId="{90487522-147F-4426-93F7-0824BEF9610F}"/>
    <dgm:cxn modelId="{B82DEB66-6BC0-47AE-9CCF-EFF272271581}" srcId="{62DF9BD1-4ACA-4A4A-93E2-B223115274A7}" destId="{1B7D81D9-673C-49D5-ADF2-E2EF43F7E16C}" srcOrd="1" destOrd="0" parTransId="{9277C1C2-579F-40AE-891C-198A3B15F666}" sibTransId="{279EDA38-460F-4C6B-B696-1E517D95CBC5}"/>
    <dgm:cxn modelId="{573DD2D3-AA0D-46D6-8256-A35CA5D20C20}" type="presParOf" srcId="{4C0396D6-10BE-484A-B09A-69DB4518F7C1}" destId="{500E9A63-5D45-4D2C-9BF2-87C2993BB97B}" srcOrd="0" destOrd="0" presId="urn:microsoft.com/office/officeart/2005/8/layout/target3"/>
    <dgm:cxn modelId="{32626FF4-09B4-4259-B82C-BC8ECE0130A1}" type="presParOf" srcId="{4C0396D6-10BE-484A-B09A-69DB4518F7C1}" destId="{678EC763-D07F-459D-B73B-FA606BFD6C5E}" srcOrd="1" destOrd="0" presId="urn:microsoft.com/office/officeart/2005/8/layout/target3"/>
    <dgm:cxn modelId="{68AD8297-7F08-4627-B80C-44EA785D316B}" type="presParOf" srcId="{4C0396D6-10BE-484A-B09A-69DB4518F7C1}" destId="{8C64A71F-F2FF-4679-9B35-DCCB8A2957FB}" srcOrd="2" destOrd="0" presId="urn:microsoft.com/office/officeart/2005/8/layout/target3"/>
    <dgm:cxn modelId="{9C9E07A1-9A9C-4591-B1F1-57BBDBBB3B73}" type="presParOf" srcId="{4C0396D6-10BE-484A-B09A-69DB4518F7C1}" destId="{2BB0C12D-FCCB-40FC-83D7-7A28E2F7C0B8}" srcOrd="3" destOrd="0" presId="urn:microsoft.com/office/officeart/2005/8/layout/target3"/>
    <dgm:cxn modelId="{E5725F9A-5859-4BC5-8F46-BFA8BE68D23E}" type="presParOf" srcId="{4C0396D6-10BE-484A-B09A-69DB4518F7C1}" destId="{6FF595A5-1517-40B1-A63D-37655DA7F2CE}" srcOrd="4" destOrd="0" presId="urn:microsoft.com/office/officeart/2005/8/layout/target3"/>
    <dgm:cxn modelId="{94E0C25E-4964-46C5-BD46-D8ACF579EA4A}" type="presParOf" srcId="{4C0396D6-10BE-484A-B09A-69DB4518F7C1}" destId="{4EA5A9B7-E5D8-42C6-BB1F-CD857D500599}" srcOrd="5" destOrd="0" presId="urn:microsoft.com/office/officeart/2005/8/layout/target3"/>
    <dgm:cxn modelId="{68E53F46-CBAE-401E-B1B0-1A14B5F14048}" type="presParOf" srcId="{4C0396D6-10BE-484A-B09A-69DB4518F7C1}" destId="{3BA94435-F535-4DAD-A9A5-216AA825E4D0}" srcOrd="6" destOrd="0" presId="urn:microsoft.com/office/officeart/2005/8/layout/target3"/>
    <dgm:cxn modelId="{AD058262-8F71-4999-9EB9-6C7B58AB917A}" type="presParOf" srcId="{4C0396D6-10BE-484A-B09A-69DB4518F7C1}" destId="{8E0A9B28-50A1-441C-ACB6-0BC7840EDC68}" srcOrd="7" destOrd="0" presId="urn:microsoft.com/office/officeart/2005/8/layout/target3"/>
    <dgm:cxn modelId="{9CC80AE6-60BD-440C-9A6E-AFAFAF2F82F2}" type="presParOf" srcId="{4C0396D6-10BE-484A-B09A-69DB4518F7C1}" destId="{77C4D3AA-6007-4D7A-9CF6-3C4C61EFFE9E}" srcOrd="8" destOrd="0" presId="urn:microsoft.com/office/officeart/2005/8/layout/target3"/>
    <dgm:cxn modelId="{ECEF3B92-FD38-4C87-B6AF-D60196DB227C}" type="presParOf" srcId="{4C0396D6-10BE-484A-B09A-69DB4518F7C1}" destId="{DE48C626-4F86-4F08-926C-44A7F8EF61CB}" srcOrd="9" destOrd="0" presId="urn:microsoft.com/office/officeart/2005/8/layout/target3"/>
    <dgm:cxn modelId="{812D1AE8-B3D2-4C1C-AF46-A151C1F16AB3}" type="presParOf" srcId="{4C0396D6-10BE-484A-B09A-69DB4518F7C1}" destId="{B000C18D-07B8-46BB-90BF-DA7C71BC0F63}" srcOrd="10" destOrd="0" presId="urn:microsoft.com/office/officeart/2005/8/layout/target3"/>
    <dgm:cxn modelId="{1058DF1C-798B-4093-8EC5-C684D1F78135}" type="presParOf" srcId="{4C0396D6-10BE-484A-B09A-69DB4518F7C1}" destId="{BC6D0D35-2079-4CE8-B63A-B1914AF62C4D}" srcOrd="11" destOrd="0" presId="urn:microsoft.com/office/officeart/2005/8/layout/target3"/>
    <dgm:cxn modelId="{E0BFD22E-3517-477A-ABE1-3C1D83773801}" type="presParOf" srcId="{4C0396D6-10BE-484A-B09A-69DB4518F7C1}" destId="{0949347E-2C5F-44E3-80F9-BC82F6DB9582}" srcOrd="12" destOrd="0" presId="urn:microsoft.com/office/officeart/2005/8/layout/target3"/>
    <dgm:cxn modelId="{C688FB64-D5E9-4AF3-AA75-AFFAF5BADF7C}" type="presParOf" srcId="{4C0396D6-10BE-484A-B09A-69DB4518F7C1}" destId="{9E310EE7-B09F-438E-AFFC-A33C6677AA1D}" srcOrd="13" destOrd="0" presId="urn:microsoft.com/office/officeart/2005/8/layout/target3"/>
    <dgm:cxn modelId="{FEC366F0-B7BA-4DA1-B2B3-7ACDF3D5C595}" type="presParOf" srcId="{4C0396D6-10BE-484A-B09A-69DB4518F7C1}" destId="{8325E886-06B9-43DC-8189-444358AF6788}" srcOrd="14" destOrd="0" presId="urn:microsoft.com/office/officeart/2005/8/layout/targe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00E9A63-5D45-4D2C-9BF2-87C2993BB97B}">
      <dsp:nvSpPr>
        <dsp:cNvPr id="0" name=""/>
        <dsp:cNvSpPr/>
      </dsp:nvSpPr>
      <dsp:spPr>
        <a:xfrm>
          <a:off x="0" y="136815"/>
          <a:ext cx="4838937" cy="4838937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C64A71F-F2FF-4679-9B35-DCCB8A2957FB}">
      <dsp:nvSpPr>
        <dsp:cNvPr id="0" name=""/>
        <dsp:cNvSpPr/>
      </dsp:nvSpPr>
      <dsp:spPr>
        <a:xfrm>
          <a:off x="2419468" y="136815"/>
          <a:ext cx="5645427" cy="4838937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2011 </a:t>
          </a:r>
          <a:r>
            <a:rPr lang="fr-FR" sz="800" kern="1200" dirty="0" smtClean="0"/>
            <a:t>18 personnes</a:t>
          </a:r>
          <a:endParaRPr lang="fr-FR" sz="1200" kern="1200" dirty="0"/>
        </a:p>
      </dsp:txBody>
      <dsp:txXfrm>
        <a:off x="2419468" y="136815"/>
        <a:ext cx="2822713" cy="1451684"/>
      </dsp:txXfrm>
    </dsp:sp>
    <dsp:sp modelId="{6FF595A5-1517-40B1-A63D-37655DA7F2CE}">
      <dsp:nvSpPr>
        <dsp:cNvPr id="0" name=""/>
        <dsp:cNvSpPr/>
      </dsp:nvSpPr>
      <dsp:spPr>
        <a:xfrm>
          <a:off x="846815" y="1588499"/>
          <a:ext cx="3145306" cy="3145306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4966938"/>
            <a:satOff val="19906"/>
            <a:lumOff val="431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EA5A9B7-E5D8-42C6-BB1F-CD857D500599}">
      <dsp:nvSpPr>
        <dsp:cNvPr id="0" name=""/>
        <dsp:cNvSpPr/>
      </dsp:nvSpPr>
      <dsp:spPr>
        <a:xfrm>
          <a:off x="2419468" y="1588499"/>
          <a:ext cx="5645427" cy="3145306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4966938"/>
              <a:satOff val="19906"/>
              <a:lumOff val="4314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200" kern="1200" dirty="0" smtClean="0"/>
            <a:t>2010 </a:t>
          </a:r>
          <a:r>
            <a:rPr lang="fr-FR" sz="800" kern="1200" dirty="0" smtClean="0"/>
            <a:t>15 personnes</a:t>
          </a:r>
          <a:r>
            <a:rPr lang="fr-FR" sz="1200" kern="1200" dirty="0" smtClean="0"/>
            <a:t> </a:t>
          </a:r>
        </a:p>
      </dsp:txBody>
      <dsp:txXfrm>
        <a:off x="2419468" y="1588499"/>
        <a:ext cx="2822713" cy="1451679"/>
      </dsp:txXfrm>
    </dsp:sp>
    <dsp:sp modelId="{8E0A9B28-50A1-441C-ACB6-0BC7840EDC68}">
      <dsp:nvSpPr>
        <dsp:cNvPr id="0" name=""/>
        <dsp:cNvSpPr/>
      </dsp:nvSpPr>
      <dsp:spPr>
        <a:xfrm>
          <a:off x="1693628" y="3040179"/>
          <a:ext cx="1451679" cy="1451679"/>
        </a:xfrm>
        <a:prstGeom prst="pie">
          <a:avLst>
            <a:gd name="adj1" fmla="val 5400000"/>
            <a:gd name="adj2" fmla="val 16200000"/>
          </a:avLst>
        </a:prstGeom>
        <a:solidFill>
          <a:schemeClr val="accent5">
            <a:hueOff val="-9933876"/>
            <a:satOff val="39811"/>
            <a:lumOff val="8628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7C4D3AA-6007-4D7A-9CF6-3C4C61EFFE9E}">
      <dsp:nvSpPr>
        <dsp:cNvPr id="0" name=""/>
        <dsp:cNvSpPr/>
      </dsp:nvSpPr>
      <dsp:spPr>
        <a:xfrm>
          <a:off x="2419468" y="3040179"/>
          <a:ext cx="5645427" cy="1451679"/>
        </a:xfrm>
        <a:prstGeom prst="rect">
          <a:avLst/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hueOff val="-9933876"/>
              <a:satOff val="39811"/>
              <a:lumOff val="8628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45720" tIns="45720" rIns="45720" bIns="45720" numCol="1" spcCol="1270" anchor="ctr" anchorCtr="0">
          <a:noAutofit/>
        </a:bodyPr>
        <a:lstStyle/>
        <a:p>
          <a:pPr lvl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BE" sz="1200" kern="1200" dirty="0" smtClean="0"/>
            <a:t>2009 </a:t>
          </a:r>
          <a:r>
            <a:rPr lang="fr-BE" sz="700" kern="1200" dirty="0" smtClean="0"/>
            <a:t>9 personnes</a:t>
          </a:r>
          <a:endParaRPr lang="fr-BE" sz="1200" kern="1200" dirty="0"/>
        </a:p>
      </dsp:txBody>
      <dsp:txXfrm>
        <a:off x="2419468" y="3040179"/>
        <a:ext cx="2822713" cy="1451679"/>
      </dsp:txXfrm>
    </dsp:sp>
    <dsp:sp modelId="{B000C18D-07B8-46BB-90BF-DA7C71BC0F63}">
      <dsp:nvSpPr>
        <dsp:cNvPr id="0" name=""/>
        <dsp:cNvSpPr/>
      </dsp:nvSpPr>
      <dsp:spPr>
        <a:xfrm>
          <a:off x="5242182" y="136815"/>
          <a:ext cx="2822713" cy="1451684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kern="1200" dirty="0" smtClean="0"/>
            <a:t>Création de </a:t>
          </a:r>
          <a:r>
            <a:rPr lang="fr-FR" sz="1200" kern="1200" dirty="0" err="1" smtClean="0"/>
            <a:t>Wepika</a:t>
          </a:r>
          <a:r>
            <a:rPr lang="fr-FR" sz="1200" kern="1200" dirty="0" smtClean="0"/>
            <a:t> SPRL</a:t>
          </a:r>
          <a:endParaRPr lang="fr-FR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1" i="1" kern="1200" dirty="0" smtClean="0"/>
            <a:t>Création de « 1010  »</a:t>
          </a:r>
          <a:endParaRPr lang="fr-FR" sz="1200" b="1" i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0" i="1" kern="1200" dirty="0" smtClean="0"/>
            <a:t>Création de </a:t>
          </a:r>
          <a:r>
            <a:rPr lang="fr-FR" sz="1200" b="0" i="1" kern="1200" dirty="0" err="1" smtClean="0"/>
            <a:t>Kawatané</a:t>
          </a:r>
          <a:endParaRPr lang="fr-FR" sz="1200" b="0" i="1" kern="1200" dirty="0"/>
        </a:p>
      </dsp:txBody>
      <dsp:txXfrm>
        <a:off x="5242182" y="136815"/>
        <a:ext cx="2822713" cy="1451684"/>
      </dsp:txXfrm>
    </dsp:sp>
    <dsp:sp modelId="{0949347E-2C5F-44E3-80F9-BC82F6DB9582}">
      <dsp:nvSpPr>
        <dsp:cNvPr id="0" name=""/>
        <dsp:cNvSpPr/>
      </dsp:nvSpPr>
      <dsp:spPr>
        <a:xfrm>
          <a:off x="5242182" y="1588499"/>
          <a:ext cx="2822713" cy="145167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kern="1200" dirty="0" smtClean="0"/>
            <a:t>Création de CommunicationWeb.be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kern="1200" dirty="0" smtClean="0"/>
            <a:t>Arrivée de </a:t>
          </a:r>
          <a:r>
            <a:rPr lang="fr-FR" sz="1200" kern="1200" dirty="0" err="1" smtClean="0"/>
            <a:t>Tesial</a:t>
          </a:r>
          <a:r>
            <a:rPr lang="fr-FR" sz="1200" kern="1200" dirty="0" smtClean="0"/>
            <a:t> SPRL</a:t>
          </a:r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1" kern="1200" dirty="0" smtClean="0"/>
            <a:t>Création de </a:t>
          </a:r>
          <a:r>
            <a:rPr lang="fr-FR" sz="1200" b="1" kern="1200" dirty="0" err="1" smtClean="0"/>
            <a:t>RueDuWeb</a:t>
          </a:r>
          <a:endParaRPr lang="fr-FR" sz="1200" b="1" kern="1200" dirty="0" smtClean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kern="1200" dirty="0" smtClean="0"/>
            <a:t>Arrivée de </a:t>
          </a:r>
          <a:r>
            <a:rPr lang="fr-FR" sz="1200" kern="1200" dirty="0" err="1" smtClean="0"/>
            <a:t>Wepika</a:t>
          </a:r>
          <a:endParaRPr lang="fr-FR" sz="1200" kern="1200" dirty="0" smtClean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1" kern="1200" dirty="0" smtClean="0"/>
            <a:t>Création de </a:t>
          </a:r>
          <a:r>
            <a:rPr lang="fr-FR" sz="1200" b="1" kern="1200" dirty="0" err="1" smtClean="0"/>
            <a:t>TweetWallPro</a:t>
          </a:r>
          <a:endParaRPr lang="fr-FR" sz="1200" b="1" kern="1200" dirty="0"/>
        </a:p>
      </dsp:txBody>
      <dsp:txXfrm>
        <a:off x="5242182" y="1588499"/>
        <a:ext cx="2822713" cy="1451679"/>
      </dsp:txXfrm>
    </dsp:sp>
    <dsp:sp modelId="{8325E886-06B9-43DC-8189-444358AF6788}">
      <dsp:nvSpPr>
        <dsp:cNvPr id="0" name=""/>
        <dsp:cNvSpPr/>
      </dsp:nvSpPr>
      <dsp:spPr>
        <a:xfrm>
          <a:off x="5242182" y="3040179"/>
          <a:ext cx="2822713" cy="1451679"/>
        </a:xfrm>
        <a:prstGeom prst="rect">
          <a:avLst/>
        </a:prstGeom>
        <a:noFill/>
        <a:ln w="25400" cap="flat" cmpd="sng" algn="ctr">
          <a:noFill/>
          <a:prstDash val="solid"/>
        </a:ln>
        <a:effectLst/>
        <a:sp3d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kern="1200" dirty="0" smtClean="0"/>
            <a:t>Arrivée d’</a:t>
          </a:r>
          <a:r>
            <a:rPr lang="fr-FR" sz="1200" kern="1200" dirty="0" err="1" smtClean="0"/>
            <a:t>Akimedia</a:t>
          </a:r>
          <a:r>
            <a:rPr lang="fr-FR" sz="1200" kern="1200" dirty="0" smtClean="0"/>
            <a:t> SPRL</a:t>
          </a:r>
          <a:endParaRPr lang="fr-BE" sz="1200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b="1" kern="1200" dirty="0" smtClean="0"/>
            <a:t>Création du Café Numérique</a:t>
          </a:r>
          <a:endParaRPr lang="fr-BE" sz="1200" b="1" kern="1200" dirty="0"/>
        </a:p>
        <a:p>
          <a:pPr marL="114300" lvl="1" indent="-114300" algn="l" defTabSz="5334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fr-FR" sz="1200" kern="1200" dirty="0" smtClean="0"/>
            <a:t>Arrivée de JournalisteWeb.be SPRL</a:t>
          </a:r>
        </a:p>
      </dsp:txBody>
      <dsp:txXfrm>
        <a:off x="5242182" y="3040179"/>
        <a:ext cx="2822713" cy="1451679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target3">
  <dgm:title val=""/>
  <dgm:desc val=""/>
  <dgm:catLst>
    <dgm:cat type="relationship" pri="11000"/>
    <dgm:cat type="list" pri="22000"/>
    <dgm:cat type="convert" pri="4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2"/>
        <dgm:pt modelId="21"/>
        <dgm:pt modelId="22"/>
        <dgm:pt modelId="3"/>
        <dgm:pt modelId="31"/>
        <dgm:pt modelId="32"/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clrData>
  <dgm:layoutNode name="Name0">
    <dgm:varLst>
      <dgm:chMax val="7"/>
      <dgm:dir/>
      <dgm:animLvl val="lvl"/>
      <dgm:resizeHandles val="exact"/>
    </dgm:varLst>
    <dgm:alg type="composite"/>
    <dgm:shape xmlns:r="http://schemas.openxmlformats.org/officeDocument/2006/relationships" r:blip="">
      <dgm:adjLst/>
    </dgm:shape>
    <dgm:presOf/>
    <dgm:choose name="Name1">
      <dgm:if name="Name2" func="var" arg="dir" op="equ" val="norm">
        <dgm:choose name="Name3">
          <dgm:if name="Name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1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l" for="ch" forName="circle1"/>
              <dgm:constr type="ctrY" for="ch" forName="circle1" refType="h" fact="0.5"/>
              <dgm:constr type="l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l" for="ch" forName="rect1" refType="r" refFor="ch" refForName="space"/>
              <dgm:constr type="r" for="ch" forName="rect1" refType="w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l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l" for="ch" forName="rect2" refType="r" refFor="ch" refForName="space"/>
              <dgm:constr type="r" for="ch" forName="rect2" refType="w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l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l" for="ch" forName="rect3" refType="r" refFor="ch" refForName="space"/>
              <dgm:constr type="r" for="ch" forName="rect3" refType="w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l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l" for="ch" forName="rect4" refType="r" refFor="ch" refForName="space"/>
              <dgm:constr type="r" for="ch" forName="rect4" refType="w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l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l" for="ch" forName="rect5" refType="r" refFor="ch" refForName="space"/>
              <dgm:constr type="r" for="ch" forName="rect5" refType="w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l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l" for="ch" forName="rect6" refType="r" refFor="ch" refForName="space"/>
              <dgm:constr type="r" for="ch" forName="rect6" refType="w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l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l" for="ch" forName="rect7" refType="r" refFor="ch" refForName="space"/>
              <dgm:constr type="r" for="ch" forName="rect7" refType="w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l" for="ch" forName="rect7ParTx" refType="r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l" for="ch" forName="rect7ChTx" refType="r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l" for="ch" forName="rect7ParTxNoCh" refType="r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l" for="ch" forName="rect1ParTx" refType="r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l" for="ch" forName="rect1ChTx" refType="r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l" for="ch" forName="rect1ParTxNoCh" refType="r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l" for="ch" forName="rect2ParTx" refType="r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l" for="ch" forName="rect2ChTx" refType="r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l" for="ch" forName="rect2ParTxNoCh" refType="r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l" for="ch" forName="rect3ParTx" refType="r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l" for="ch" forName="rect3ChTx" refType="r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l" for="ch" forName="rect3ParTxNoCh" refType="r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l" for="ch" forName="rect4ParTx" refType="r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l" for="ch" forName="rect4ChTx" refType="r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l" for="ch" forName="rect4ParTxNoCh" refType="r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l" for="ch" forName="rect5ParTx" refType="r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l" for="ch" forName="rect5ChTx" refType="r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l" for="ch" forName="rect5ParTxNoCh" refType="r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l" for="ch" forName="rect6ParTx" refType="r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l" for="ch" forName="rect6ChTx" refType="r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l" for="ch" forName="rect6ParTxNoCh" refType="r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11">
            <dgm:constrLst/>
          </dgm:else>
        </dgm:choose>
      </dgm:if>
      <dgm:else name="Name12">
        <dgm:choose name="Name13">
          <dgm:if name="Name14" axis="ch" ptType="node" func="cnt" op="equ" val="1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b" refFor="ch" refForName="rect1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b" refFor="ch" refForName="rect1"/>
              <dgm:constr type="primFontSz" for="ch" op="equ" val="65"/>
              <dgm:constr type="secFontSz" for="ch" op="equ" val="65"/>
            </dgm:constrLst>
          </dgm:if>
          <dgm:if name="Name15" axis="ch" ptType="node" func="cnt" op="equ" val="2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5"/>
              <dgm:constr type="hOff" for="ch" forName="circle2" refType="h" refFor="ch" refForName="vertSpace2" fact="-0.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b" refFor="ch" refForName="rect2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b" refFor="ch" refForName="rect2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primFontSz" for="ch" op="equ" val="65"/>
              <dgm:constr type="secFontSz" for="ch" op="equ" val="65"/>
            </dgm:constrLst>
          </dgm:if>
          <dgm:if name="Name16" axis="ch" ptType="node" func="cnt" op="equ" val="3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66667"/>
              <dgm:constr type="hOff" for="ch" forName="circle2" refType="h" refFor="ch" refForName="vertSpace2" fact="-0.33333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33333"/>
              <dgm:constr type="hOff" for="ch" forName="circle3" refType="h" refFor="ch" refForName="vertSpace2" fact="-0.66667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b" refFor="ch" refForName="rect3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b" refFor="ch" refForName="rect3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primFontSz" for="ch" op="equ" val="65"/>
              <dgm:constr type="secFontSz" for="ch" op="equ" val="65"/>
            </dgm:constrLst>
          </dgm:if>
          <dgm:if name="Name17" axis="ch" ptType="node" func="cnt" op="equ" val="4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75"/>
              <dgm:constr type="hOff" for="ch" forName="circle2" refType="h" refFor="ch" refForName="vertSpace2" fact="-0.25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5"/>
              <dgm:constr type="hOff" for="ch" forName="circle3" refType="h" refFor="ch" refForName="vertSpace2" fact="-0.5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25"/>
              <dgm:constr type="hOff" for="ch" forName="circle4" refType="h" refFor="ch" refForName="vertSpace2" fact="-0.7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b" refFor="ch" refForName="rect4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b" refFor="ch" refForName="rect4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primFontSz" for="ch" op="equ" val="65"/>
              <dgm:constr type="secFontSz" for="ch" op="equ" val="65"/>
            </dgm:constrLst>
          </dgm:if>
          <dgm:if name="Name18" axis="ch" ptType="node" func="cnt" op="equ" val="5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"/>
              <dgm:constr type="hOff" for="ch" forName="circle2" refType="h" refFor="ch" refForName="vertSpace2" fact="-0.2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"/>
              <dgm:constr type="hOff" for="ch" forName="circle3" refType="h" refFor="ch" refForName="vertSpace2" fact="-0.4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4"/>
              <dgm:constr type="hOff" for="ch" forName="circle4" refType="h" refFor="ch" refForName="vertSpace2" fact="-0.6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2"/>
              <dgm:constr type="hOff" for="ch" forName="circle5" refType="h" refFor="ch" refForName="vertSpace2" fact="-0.8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b" refFor="ch" refForName="rect5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b" refFor="ch" refForName="rect5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primFontSz" for="ch" op="equ" val="65"/>
              <dgm:constr type="secFontSz" for="ch" op="equ" val="65"/>
            </dgm:constrLst>
          </dgm:if>
          <dgm:if name="Name19" axis="ch" ptType="node" func="cnt" op="equ" val="6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3333"/>
              <dgm:constr type="hOff" for="ch" forName="circle2" refType="h" refFor="ch" refForName="vertSpace2" fact="-0.16667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66667"/>
              <dgm:constr type="hOff" for="ch" forName="circle3" refType="h" refFor="ch" refForName="vertSpace2" fact="-0.33333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"/>
              <dgm:constr type="hOff" for="ch" forName="circle4" refType="h" refFor="ch" refForName="vertSpace2" fact="-0.5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33333"/>
              <dgm:constr type="hOff" for="ch" forName="circle5" refType="h" refFor="ch" refForName="vertSpace2" fact="-0.66667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16667"/>
              <dgm:constr type="hOff" for="ch" forName="circle6" refType="h" refFor="ch" refForName="vertSpace2" fact="-0.83333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b" refFor="ch" refForName="rect6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b" refFor="ch" refForName="rect6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primFontSz" for="ch" op="equ" val="65"/>
              <dgm:constr type="secFontSz" for="ch" op="equ" val="65"/>
            </dgm:constrLst>
          </dgm:if>
          <dgm:if name="Name20" axis="ch" ptType="node" func="cnt" op="gte" val="7">
            <dgm:constrLst>
              <dgm:constr type="userA" refType="w" fact="0.3"/>
              <dgm:constr type="w" for="ch" forName="circle1" refType="userA" fact="2"/>
              <dgm:constr type="h" for="ch" forName="circle1" refType="w" refFor="ch" refForName="circle1" op="equ"/>
              <dgm:constr type="r" for="ch" forName="circle1" refType="w"/>
              <dgm:constr type="ctrY" for="ch" forName="circle1" refType="h" fact="0.5"/>
              <dgm:constr type="r" for="ch" forName="space" refType="ctrX" refFor="ch" refForName="circle1"/>
              <dgm:constr type="w" for="ch" forName="space"/>
              <dgm:constr type="h" for="ch" forName="space" refType="h" refFor="ch" refForName="circle1"/>
              <dgm:constr type="b" for="ch" forName="space" refType="b" refFor="ch" refForName="circle1"/>
              <dgm:constr type="r" for="ch" forName="rect1" refType="l" refFor="ch" refForName="space"/>
              <dgm:constr type="l" for="ch" forName="rect1"/>
              <dgm:constr type="h" for="ch" forName="rect1" refType="h" refFor="ch" refForName="circle1"/>
              <dgm:constr type="b" for="ch" forName="rect1" refType="b" refFor="ch" refForName="circle1"/>
              <dgm:constr type="l" for="ch" forName="vertSpace2"/>
              <dgm:constr type="w" for="ch" forName="vertSpace2" refType="w"/>
              <dgm:constr type="h" for="ch" forName="vertSpace2" refType="h" refFor="ch" refForName="circle1" fact="0.05"/>
              <dgm:constr type="b" for="ch" forName="vertSpace2" refType="b" refFor="ch" refForName="circle1"/>
              <dgm:constr type="ctrX" for="ch" forName="circle2" refType="r" refFor="ch" refForName="space"/>
              <dgm:constr type="h" for="ch" forName="circle2" refType="h" refFor="ch" refForName="circle1" fact="0.85714"/>
              <dgm:constr type="hOff" for="ch" forName="circle2" refType="h" refFor="ch" refForName="vertSpace2" fact="-0.14286"/>
              <dgm:constr type="w" for="ch" forName="circle2" refType="h" refFor="ch" refForName="circle2" op="equ"/>
              <dgm:constr type="wOff" for="ch" forName="circle2" refType="hOff" refFor="ch" refForName="circle2" op="equ"/>
              <dgm:constr type="b" for="ch" forName="circle2" refType="t" refFor="ch" refForName="vertSpace2"/>
              <dgm:constr type="r" for="ch" forName="rect2" refType="l" refFor="ch" refForName="space"/>
              <dgm:constr type="l" for="ch" forName="rect2"/>
              <dgm:constr type="h" for="ch" forName="rect2" refType="h" refFor="ch" refForName="circle2"/>
              <dgm:constr type="hOff" for="ch" forName="rect2" refType="hOff" refFor="ch" refForName="circle2"/>
              <dgm:constr type="b" for="ch" forName="rect2" refType="b" refFor="ch" refForName="circle2"/>
              <dgm:constr type="l" for="ch" forName="vertSpace3"/>
              <dgm:constr type="w" for="ch" forName="vertSpace3" refType="w"/>
              <dgm:constr type="h" for="ch" forName="vertSpace3" refType="h" refFor="ch" refForName="vertSpace2"/>
              <dgm:constr type="b" for="ch" forName="vertSpace3" refType="t" refFor="ch" refForName="vertSpace2"/>
              <dgm:constr type="ctrX" for="ch" forName="circle3" refType="r" refFor="ch" refForName="space"/>
              <dgm:constr type="h" for="ch" forName="circle3" refType="h" refFor="ch" refForName="circle1" fact="0.71429"/>
              <dgm:constr type="hOff" for="ch" forName="circle3" refType="h" refFor="ch" refForName="vertSpace2" fact="-0.28571"/>
              <dgm:constr type="w" for="ch" forName="circle3" refType="h" refFor="ch" refForName="circle3" op="equ"/>
              <dgm:constr type="wOff" for="ch" forName="circle3" refType="hOff" refFor="ch" refForName="circle3" op="equ"/>
              <dgm:constr type="b" for="ch" forName="circle3" refType="t" refFor="ch" refForName="vertSpace3"/>
              <dgm:constr type="r" for="ch" forName="rect3" refType="l" refFor="ch" refForName="space"/>
              <dgm:constr type="l" for="ch" forName="rect3"/>
              <dgm:constr type="h" for="ch" forName="rect3" refType="h" refFor="ch" refForName="circle3"/>
              <dgm:constr type="hOff" for="ch" forName="rect3" refType="hOff" refFor="ch" refForName="circle3"/>
              <dgm:constr type="b" for="ch" forName="rect3" refType="b" refFor="ch" refForName="circle3"/>
              <dgm:constr type="l" for="ch" forName="vertSpace4"/>
              <dgm:constr type="w" for="ch" forName="vertSpace4" refType="w"/>
              <dgm:constr type="h" for="ch" forName="vertSpace4" refType="h" refFor="ch" refForName="vertSpace3"/>
              <dgm:constr type="b" for="ch" forName="vertSpace4" refType="t" refFor="ch" refForName="vertSpace3"/>
              <dgm:constr type="ctrX" for="ch" forName="circle4" refType="r" refFor="ch" refForName="space"/>
              <dgm:constr type="h" for="ch" forName="circle4" refType="h" refFor="ch" refForName="circle1" fact="0.57143"/>
              <dgm:constr type="hOff" for="ch" forName="circle4" refType="h" refFor="ch" refForName="vertSpace2" fact="-0.42857"/>
              <dgm:constr type="w" for="ch" forName="circle4" refType="h" refFor="ch" refForName="circle4" op="equ"/>
              <dgm:constr type="wOff" for="ch" forName="circle4" refType="hOff" refFor="ch" refForName="circle4" op="equ"/>
              <dgm:constr type="b" for="ch" forName="circle4" refType="t" refFor="ch" refForName="vertSpace4"/>
              <dgm:constr type="r" for="ch" forName="rect4" refType="l" refFor="ch" refForName="space"/>
              <dgm:constr type="l" for="ch" forName="rect4"/>
              <dgm:constr type="h" for="ch" forName="rect4" refType="h" refFor="ch" refForName="circle4"/>
              <dgm:constr type="hOff" for="ch" forName="rect4" refType="hOff" refFor="ch" refForName="circle4"/>
              <dgm:constr type="b" for="ch" forName="rect4" refType="b" refFor="ch" refForName="circle4"/>
              <dgm:constr type="l" for="ch" forName="vertSpace5"/>
              <dgm:constr type="w" for="ch" forName="vertSpace5" refType="w"/>
              <dgm:constr type="h" for="ch" forName="vertSpace5" refType="h" refFor="ch" refForName="vertSpace4"/>
              <dgm:constr type="b" for="ch" forName="vertSpace5" refType="t" refFor="ch" refForName="vertSpace4"/>
              <dgm:constr type="ctrX" for="ch" forName="circle5" refType="r" refFor="ch" refForName="space"/>
              <dgm:constr type="h" for="ch" forName="circle5" refType="h" refFor="ch" refForName="circle1" fact="0.42857"/>
              <dgm:constr type="hOff" for="ch" forName="circle5" refType="h" refFor="ch" refForName="vertSpace2" fact="-0.57143"/>
              <dgm:constr type="w" for="ch" forName="circle5" refType="h" refFor="ch" refForName="circle5" op="equ"/>
              <dgm:constr type="wOff" for="ch" forName="circle5" refType="hOff" refFor="ch" refForName="circle5" op="equ"/>
              <dgm:constr type="b" for="ch" forName="circle5" refType="t" refFor="ch" refForName="vertSpace5"/>
              <dgm:constr type="r" for="ch" forName="rect5" refType="l" refFor="ch" refForName="space"/>
              <dgm:constr type="l" for="ch" forName="rect5"/>
              <dgm:constr type="h" for="ch" forName="rect5" refType="h" refFor="ch" refForName="circle5"/>
              <dgm:constr type="hOff" for="ch" forName="rect5" refType="hOff" refFor="ch" refForName="circle5"/>
              <dgm:constr type="b" for="ch" forName="rect5" refType="b" refFor="ch" refForName="circle5"/>
              <dgm:constr type="l" for="ch" forName="vertSpace6"/>
              <dgm:constr type="w" for="ch" forName="vertSpace6" refType="w"/>
              <dgm:constr type="h" for="ch" forName="vertSpace6" refType="h" refFor="ch" refForName="vertSpace5"/>
              <dgm:constr type="b" for="ch" forName="vertSpace6" refType="t" refFor="ch" refForName="vertSpace5"/>
              <dgm:constr type="ctrX" for="ch" forName="circle6" refType="r" refFor="ch" refForName="space"/>
              <dgm:constr type="h" for="ch" forName="circle6" refType="h" refFor="ch" refForName="circle1" fact="0.28571"/>
              <dgm:constr type="hOff" for="ch" forName="circle6" refType="h" refFor="ch" refForName="vertSpace2" fact="-0.71429"/>
              <dgm:constr type="w" for="ch" forName="circle6" refType="h" refFor="ch" refForName="circle6" op="equ"/>
              <dgm:constr type="wOff" for="ch" forName="circle6" refType="hOff" refFor="ch" refForName="circle6" op="equ"/>
              <dgm:constr type="b" for="ch" forName="circle6" refType="t" refFor="ch" refForName="vertSpace6"/>
              <dgm:constr type="r" for="ch" forName="rect6" refType="l" refFor="ch" refForName="space"/>
              <dgm:constr type="l" for="ch" forName="rect6"/>
              <dgm:constr type="h" for="ch" forName="rect6" refType="h" refFor="ch" refForName="circle6"/>
              <dgm:constr type="hOff" for="ch" forName="rect6" refType="hOff" refFor="ch" refForName="circle6"/>
              <dgm:constr type="b" for="ch" forName="rect6" refType="b" refFor="ch" refForName="circle6"/>
              <dgm:constr type="l" for="ch" forName="vertSpace7"/>
              <dgm:constr type="w" for="ch" forName="vertSpace7" refType="w"/>
              <dgm:constr type="h" for="ch" forName="vertSpace7" refType="h" refFor="ch" refForName="vertSpace6"/>
              <dgm:constr type="b" for="ch" forName="vertSpace7" refType="t" refFor="ch" refForName="vertSpace6"/>
              <dgm:constr type="ctrX" for="ch" forName="circle7" refType="r" refFor="ch" refForName="space"/>
              <dgm:constr type="h" for="ch" forName="circle7" refType="h" refFor="ch" refForName="circle1" fact="0.14286"/>
              <dgm:constr type="hOff" for="ch" forName="circle7" refType="h" refFor="ch" refForName="vertSpace2" fact="-0.85714"/>
              <dgm:constr type="w" for="ch" forName="circle7" refType="h" refFor="ch" refForName="circle7" op="equ"/>
              <dgm:constr type="wOff" for="ch" forName="circle7" refType="hOff" refFor="ch" refForName="circle7" op="equ"/>
              <dgm:constr type="b" for="ch" forName="circle7" refType="t" refFor="ch" refForName="vertSpace7"/>
              <dgm:constr type="r" for="ch" forName="rect7" refType="l" refFor="ch" refForName="space"/>
              <dgm:constr type="l" for="ch" forName="rect7"/>
              <dgm:constr type="h" for="ch" forName="rect7" refType="h" refFor="ch" refForName="circle7"/>
              <dgm:constr type="hOff" for="ch" forName="rect7" refType="hOff" refFor="ch" refForName="circle7"/>
              <dgm:constr type="b" for="ch" forName="rect7" refType="b" refFor="ch" refForName="circle7"/>
              <dgm:constr type="r" for="ch" forName="rect7ParTx" refType="l" refFor="ch" refForName="space"/>
              <dgm:constr type="w" for="ch" forName="rect7ParTx" refType="w" refFor="ch" refForName="rect7" fact="0.5"/>
              <dgm:constr type="t" for="ch" forName="rect7ParTx" refType="t" refFor="ch" refForName="rect7"/>
              <dgm:constr type="b" for="ch" forName="rect7ParTx" refType="b" refFor="ch" refForName="rect7"/>
              <dgm:constr type="r" for="ch" forName="rect7ChTx" refType="l" refFor="ch" refForName="rect7ParTx"/>
              <dgm:constr type="w" for="ch" forName="rect7ChTx" refType="w" refFor="ch" refForName="rect7ParTx"/>
              <dgm:constr type="t" for="ch" forName="rect7ChTx" refType="t" refFor="ch" refForName="rect7ParTx"/>
              <dgm:constr type="b" for="ch" forName="rect7ChTx" refType="b" refFor="ch" refForName="rect7ParTx"/>
              <dgm:constr type="r" for="ch" forName="rect7ParTxNoCh" refType="l" refFor="ch" refForName="space"/>
              <dgm:constr type="w" for="ch" forName="rect7ParTxNoCh" refType="w" refFor="ch" refForName="rect7"/>
              <dgm:constr type="t" for="ch" forName="rect7ParTxNoCh" refType="t" refFor="ch" refForName="rect7"/>
              <dgm:constr type="b" for="ch" forName="rect7ParTxNoCh" refType="b" refFor="ch" refForName="rect7"/>
              <dgm:constr type="r" for="ch" forName="rect1ParTx" refType="l" refFor="ch" refForName="space"/>
              <dgm:constr type="w" for="ch" forName="rect1ParTx" refType="w" refFor="ch" refForName="rect1" fact="0.5"/>
              <dgm:constr type="t" for="ch" forName="rect1ParTx" refType="t" refFor="ch" refForName="rect1"/>
              <dgm:constr type="b" for="ch" forName="rect1ParTx" refType="t" refFor="ch" refForName="rect2"/>
              <dgm:constr type="r" for="ch" forName="rect1ChTx" refType="l" refFor="ch" refForName="rect1ParTx"/>
              <dgm:constr type="w" for="ch" forName="rect1ChTx" refType="w" refFor="ch" refForName="rect1ParTx"/>
              <dgm:constr type="t" for="ch" forName="rect1ChTx" refType="t" refFor="ch" refForName="rect1ParTx"/>
              <dgm:constr type="b" for="ch" forName="rect1ChTx" refType="b" refFor="ch" refForName="rect1ParTx"/>
              <dgm:constr type="r" for="ch" forName="rect1ParTxNoCh" refType="l" refFor="ch" refForName="space"/>
              <dgm:constr type="w" for="ch" forName="rect1ParTxNoCh" refType="w" refFor="ch" refForName="rect1"/>
              <dgm:constr type="t" for="ch" forName="rect1ParTxNoCh" refType="t" refFor="ch" refForName="rect1"/>
              <dgm:constr type="b" for="ch" forName="rect1ParTxNoCh" refType="t" refFor="ch" refForName="rect2"/>
              <dgm:constr type="r" for="ch" forName="rect2ParTx" refType="l" refFor="ch" refForName="space"/>
              <dgm:constr type="w" for="ch" forName="rect2ParTx" refType="w" refFor="ch" refForName="rect2" fact="0.5"/>
              <dgm:constr type="t" for="ch" forName="rect2ParTx" refType="t" refFor="ch" refForName="rect2"/>
              <dgm:constr type="b" for="ch" forName="rect2ParTx" refType="t" refFor="ch" refForName="rect3"/>
              <dgm:constr type="r" for="ch" forName="rect2ChTx" refType="l" refFor="ch" refForName="rect2ParTx"/>
              <dgm:constr type="w" for="ch" forName="rect2ChTx" refType="w" refFor="ch" refForName="rect2ParTx"/>
              <dgm:constr type="t" for="ch" forName="rect2ChTx" refType="t" refFor="ch" refForName="rect2ParTx"/>
              <dgm:constr type="b" for="ch" forName="rect2ChTx" refType="b" refFor="ch" refForName="rect2ParTx"/>
              <dgm:constr type="r" for="ch" forName="rect2ParTxNoCh" refType="l" refFor="ch" refForName="space"/>
              <dgm:constr type="w" for="ch" forName="rect2ParTxNoCh" refType="w" refFor="ch" refForName="rect2"/>
              <dgm:constr type="t" for="ch" forName="rect2ParTxNoCh" refType="t" refFor="ch" refForName="rect2"/>
              <dgm:constr type="b" for="ch" forName="rect2ParTxNoCh" refType="t" refFor="ch" refForName="rect3"/>
              <dgm:constr type="r" for="ch" forName="rect3ParTx" refType="l" refFor="ch" refForName="space"/>
              <dgm:constr type="w" for="ch" forName="rect3ParTx" refType="w" refFor="ch" refForName="rect3" fact="0.5"/>
              <dgm:constr type="t" for="ch" forName="rect3ParTx" refType="t" refFor="ch" refForName="rect3"/>
              <dgm:constr type="b" for="ch" forName="rect3ParTx" refType="t" refFor="ch" refForName="rect4"/>
              <dgm:constr type="r" for="ch" forName="rect3ChTx" refType="l" refFor="ch" refForName="rect3ParTx"/>
              <dgm:constr type="w" for="ch" forName="rect3ChTx" refType="w" refFor="ch" refForName="rect3ParTx"/>
              <dgm:constr type="t" for="ch" forName="rect3ChTx" refType="t" refFor="ch" refForName="rect3ParTx"/>
              <dgm:constr type="b" for="ch" forName="rect3ChTx" refType="b" refFor="ch" refForName="rect3ParTx"/>
              <dgm:constr type="r" for="ch" forName="rect3ParTxNoCh" refType="l" refFor="ch" refForName="space"/>
              <dgm:constr type="w" for="ch" forName="rect3ParTxNoCh" refType="w" refFor="ch" refForName="rect3"/>
              <dgm:constr type="t" for="ch" forName="rect3ParTxNoCh" refType="t" refFor="ch" refForName="rect3"/>
              <dgm:constr type="b" for="ch" forName="rect3ParTxNoCh" refType="t" refFor="ch" refForName="rect4"/>
              <dgm:constr type="r" for="ch" forName="rect4ParTx" refType="l" refFor="ch" refForName="space"/>
              <dgm:constr type="w" for="ch" forName="rect4ParTx" refType="w" refFor="ch" refForName="rect4" fact="0.5"/>
              <dgm:constr type="t" for="ch" forName="rect4ParTx" refType="t" refFor="ch" refForName="rect4"/>
              <dgm:constr type="b" for="ch" forName="rect4ParTx" refType="t" refFor="ch" refForName="rect5"/>
              <dgm:constr type="r" for="ch" forName="rect4ChTx" refType="l" refFor="ch" refForName="rect4ParTx"/>
              <dgm:constr type="w" for="ch" forName="rect4ChTx" refType="w" refFor="ch" refForName="rect4ParTx"/>
              <dgm:constr type="t" for="ch" forName="rect4ChTx" refType="t" refFor="ch" refForName="rect4ParTx"/>
              <dgm:constr type="b" for="ch" forName="rect4ChTx" refType="b" refFor="ch" refForName="rect4ParTx"/>
              <dgm:constr type="r" for="ch" forName="rect4ParTxNoCh" refType="l" refFor="ch" refForName="space"/>
              <dgm:constr type="w" for="ch" forName="rect4ParTxNoCh" refType="w" refFor="ch" refForName="rect4"/>
              <dgm:constr type="t" for="ch" forName="rect4ParTxNoCh" refType="t" refFor="ch" refForName="rect4"/>
              <dgm:constr type="b" for="ch" forName="rect4ParTxNoCh" refType="t" refFor="ch" refForName="rect5"/>
              <dgm:constr type="r" for="ch" forName="rect5ParTx" refType="l" refFor="ch" refForName="space"/>
              <dgm:constr type="w" for="ch" forName="rect5ParTx" refType="w" refFor="ch" refForName="rect5" fact="0.5"/>
              <dgm:constr type="t" for="ch" forName="rect5ParTx" refType="t" refFor="ch" refForName="rect5"/>
              <dgm:constr type="b" for="ch" forName="rect5ParTx" refType="t" refFor="ch" refForName="rect6"/>
              <dgm:constr type="r" for="ch" forName="rect5ChTx" refType="l" refFor="ch" refForName="rect5ParTx"/>
              <dgm:constr type="w" for="ch" forName="rect5ChTx" refType="w" refFor="ch" refForName="rect5ParTx"/>
              <dgm:constr type="t" for="ch" forName="rect5ChTx" refType="t" refFor="ch" refForName="rect5ParTx"/>
              <dgm:constr type="b" for="ch" forName="rect5ChTx" refType="b" refFor="ch" refForName="rect5ParTx"/>
              <dgm:constr type="r" for="ch" forName="rect5ParTxNoCh" refType="l" refFor="ch" refForName="space"/>
              <dgm:constr type="w" for="ch" forName="rect5ParTxNoCh" refType="w" refFor="ch" refForName="rect5"/>
              <dgm:constr type="t" for="ch" forName="rect5ParTxNoCh" refType="t" refFor="ch" refForName="rect5"/>
              <dgm:constr type="b" for="ch" forName="rect5ParTxNoCh" refType="t" refFor="ch" refForName="rect6"/>
              <dgm:constr type="r" for="ch" forName="rect6ParTx" refType="l" refFor="ch" refForName="space"/>
              <dgm:constr type="w" for="ch" forName="rect6ParTx" refType="w" refFor="ch" refForName="rect6" fact="0.5"/>
              <dgm:constr type="t" for="ch" forName="rect6ParTx" refType="t" refFor="ch" refForName="rect6"/>
              <dgm:constr type="b" for="ch" forName="rect6ParTx" refType="t" refFor="ch" refForName="rect7"/>
              <dgm:constr type="r" for="ch" forName="rect6ChTx" refType="l" refFor="ch" refForName="rect6ParTx"/>
              <dgm:constr type="w" for="ch" forName="rect6ChTx" refType="w" refFor="ch" refForName="rect6ParTx"/>
              <dgm:constr type="t" for="ch" forName="rect6ChTx" refType="t" refFor="ch" refForName="rect6ParTx"/>
              <dgm:constr type="b" for="ch" forName="rect6ChTx" refType="b" refFor="ch" refForName="rect6ParTx"/>
              <dgm:constr type="r" for="ch" forName="rect6ParTxNoCh" refType="l" refFor="ch" refForName="space"/>
              <dgm:constr type="w" for="ch" forName="rect6ParTxNoCh" refType="w" refFor="ch" refForName="rect6"/>
              <dgm:constr type="t" for="ch" forName="rect6ParTxNoCh" refType="t" refFor="ch" refForName="rect6"/>
              <dgm:constr type="b" for="ch" forName="rect6ParTxNoCh" refType="t" refFor="ch" refForName="rect7"/>
              <dgm:constr type="primFontSz" for="ch" op="equ" val="65"/>
              <dgm:constr type="secFontSz" for="ch" op="equ" val="65"/>
            </dgm:constrLst>
          </dgm:if>
          <dgm:else name="Name21">
            <dgm:constrLst/>
          </dgm:else>
        </dgm:choose>
      </dgm:else>
    </dgm:choose>
    <dgm:ruleLst/>
    <dgm:forEach name="Name22" axis="ch" ptType="node" cnt="1">
      <dgm:layoutNode name="circle1" styleLbl="node1">
        <dgm:alg type="sp"/>
        <dgm:choose name="Name23">
          <dgm:if name="Name2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space">
        <dgm:alg type="sp"/>
        <dgm:shape xmlns:r="http://schemas.openxmlformats.org/officeDocument/2006/relationships" r:blip="">
          <dgm:adjLst/>
        </dgm:shape>
        <dgm:presOf/>
        <dgm:constrLst/>
        <dgm:ruleLst/>
      </dgm:layoutNode>
      <dgm:layoutNode name="rect1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26" axis="ch" ptType="node" st="2" cnt="1">
      <dgm:layoutNode name="vertSpace2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2" styleLbl="node1">
        <dgm:alg type="sp"/>
        <dgm:choose name="Name27">
          <dgm:if name="Name2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2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2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0" axis="ch" ptType="node" st="3" cnt="1">
      <dgm:layoutNode name="vertSpace3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3" styleLbl="node1">
        <dgm:alg type="sp"/>
        <dgm:choose name="Name31">
          <dgm:if name="Name32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3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3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4" axis="ch" ptType="node" st="4" cnt="1">
      <dgm:layoutNode name="vertSpace4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4" styleLbl="node1">
        <dgm:alg type="sp"/>
        <dgm:choose name="Name35">
          <dgm:if name="Name36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37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4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38" axis="ch" ptType="node" st="5" cnt="1">
      <dgm:layoutNode name="vertSpace5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5" styleLbl="node1">
        <dgm:alg type="sp"/>
        <dgm:choose name="Name39">
          <dgm:if name="Name40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1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5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2" axis="ch" ptType="node" st="6" cnt="1">
      <dgm:layoutNode name="vertSpace6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6" styleLbl="node1">
        <dgm:alg type="sp"/>
        <dgm:choose name="Name43">
          <dgm:if name="Name44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5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6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46" axis="ch" ptType="node" st="7" cnt="1">
      <dgm:layoutNode name="vertSpace7">
        <dgm:alg type="sp"/>
        <dgm:shape xmlns:r="http://schemas.openxmlformats.org/officeDocument/2006/relationships" type="rect" r:blip="" hideGeom="1">
          <dgm:adjLst/>
        </dgm:shape>
        <dgm:presOf/>
        <dgm:constrLst/>
        <dgm:ruleLst/>
      </dgm:layoutNode>
      <dgm:layoutNode name="circle7" styleLbl="node1">
        <dgm:alg type="sp"/>
        <dgm:choose name="Name47">
          <dgm:if name="Name48" func="var" arg="dir" op="equ" val="norm">
            <dgm:shape xmlns:r="http://schemas.openxmlformats.org/officeDocument/2006/relationships" type="pie" r:blip="">
              <dgm:adjLst>
                <dgm:adj idx="1" val="90"/>
                <dgm:adj idx="2" val="270"/>
              </dgm:adjLst>
            </dgm:shape>
          </dgm:if>
          <dgm:else name="Name49">
            <dgm:shape xmlns:r="http://schemas.openxmlformats.org/officeDocument/2006/relationships" type="pie" r:blip="">
              <dgm:adjLst>
                <dgm:adj idx="1" val="270"/>
                <dgm:adj idx="2" val="90"/>
              </dgm:adjLst>
            </dgm:shape>
          </dgm:else>
        </dgm:choose>
        <dgm:presOf/>
        <dgm:constrLst/>
        <dgm:ruleLst/>
      </dgm:layoutNode>
      <dgm:layoutNode name="rect7" styleLbl="alignAcc1">
        <dgm:alg type="sp"/>
        <dgm:shape xmlns:r="http://schemas.openxmlformats.org/officeDocument/2006/relationships" type="rect" r:blip="">
          <dgm:adjLst/>
        </dgm:shape>
        <dgm:presOf axis="self"/>
        <dgm:constrLst/>
        <dgm:ruleLst/>
      </dgm:layoutNode>
    </dgm:forEach>
    <dgm:forEach name="Name50" axis="ch" ptType="node" cnt="1">
      <dgm:choose name="Name51">
        <dgm:if name="Name52" axis="root des" ptType="all node" func="maxDepth" op="gte" val="2">
          <dgm:layoutNode name="rect1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1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3">
          <dgm:layoutNode name="rect1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4" axis="ch" ptType="node" st="2" cnt="1">
      <dgm:choose name="Name55">
        <dgm:if name="Name56" axis="root des" ptType="all node" func="maxDepth" op="gte" val="2">
          <dgm:layoutNode name="rect2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2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57">
          <dgm:layoutNode name="rect2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58" axis="ch" ptType="node" st="3" cnt="1">
      <dgm:choose name="Name59">
        <dgm:if name="Name60" axis="root des" ptType="all node" func="maxDepth" op="gte" val="2">
          <dgm:layoutNode name="rect3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3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1">
          <dgm:layoutNode name="rect3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2" axis="ch" ptType="node" st="4" cnt="1">
      <dgm:choose name="Name63">
        <dgm:if name="Name64" axis="root des" ptType="all node" func="maxDepth" op="gte" val="2">
          <dgm:layoutNode name="rect4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4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5">
          <dgm:layoutNode name="rect4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66" axis="ch" ptType="node" st="5" cnt="1">
      <dgm:choose name="Name67">
        <dgm:if name="Name68" axis="root des" ptType="all node" func="maxDepth" op="gte" val="2">
          <dgm:layoutNode name="rect5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5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69">
          <dgm:layoutNode name="rect5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0" axis="ch" ptType="node" st="6" cnt="1">
      <dgm:choose name="Name71">
        <dgm:if name="Name72" axis="root des" ptType="all node" func="maxDepth" op="gte" val="2">
          <dgm:layoutNode name="rect6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6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3">
          <dgm:layoutNode name="rect6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  <dgm:forEach name="Name74" axis="ch" ptType="node" st="7" cnt="1">
      <dgm:choose name="Name75">
        <dgm:if name="Name76" axis="root des" ptType="all node" func="maxDepth" op="gte" val="2">
          <dgm:layoutNode name="rect7ParTx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rect7ChTx" styleLbl="alignAcc1">
            <dgm:varLst>
              <dgm:bulletEnabled val="1"/>
            </dgm:varLst>
            <dgm:alg type="tx">
              <dgm:param type="stBulletLvl" val="1"/>
              <dgm:param type="txAnchorVertCh" val="mid"/>
            </dgm:alg>
            <dgm:shape xmlns:r="http://schemas.openxmlformats.org/officeDocument/2006/relationships" type="rect" r:blip="" hideGeom="1">
              <dgm:adjLst/>
            </dgm:shape>
            <dgm:presOf axis="des" ptType="node"/>
            <dgm:constrLst>
              <dgm:constr type="lMarg" refType="secFontSz" fact="0.3"/>
              <dgm:constr type="rMarg" refType="secFontSz" fact="0.3"/>
              <dgm:constr type="tMarg" refType="secFontSz" fact="0.3"/>
              <dgm:constr type="bMarg" refType="secFontSz" fact="0.3"/>
            </dgm:constrLst>
            <dgm:ruleLst>
              <dgm:rule type="secFontSz" val="5" fact="NaN" max="NaN"/>
            </dgm:ruleLst>
          </dgm:layoutNode>
        </dgm:if>
        <dgm:else name="Name77">
          <dgm:layoutNode name="rect7ParTxNoCh" styleLbl="alignAcc1">
            <dgm:varLst>
              <dgm:chMax val="1"/>
              <dgm:bulletEnabled val="1"/>
            </dgm:varLst>
            <dgm:alg type="tx"/>
            <dgm:shape xmlns:r="http://schemas.openxmlformats.org/officeDocument/2006/relationships" type="rect" r:blip="" hideGeom="1">
              <dgm:adjLst/>
            </dgm:shape>
            <dgm:presOf axis="self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7073BF9-D404-4CF9-A1B9-E3E7B57D882B}" type="datetimeFigureOut">
              <a:rPr lang="fr-BE" smtClean="0"/>
              <a:t>21/03/2011</a:t>
            </a:fld>
            <a:endParaRPr lang="fr-BE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BE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B7F5F02-FF01-4606-9A9F-22295FB4DA2D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1463142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Modifiez le style des sous-titres du masque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836459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6382025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27853200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0589797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7808280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3986017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6253400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276422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BE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158753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55456945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141356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BE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495DB47-327B-43D4-A55D-A9C6548E6852}" type="slidenum">
              <a:rPr lang="fr-BE" smtClean="0"/>
              <a:t>‹N°›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915101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gif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http://twitter.com/rueduweb" TargetMode="External"/><Relationship Id="rId2" Type="http://schemas.openxmlformats.org/officeDocument/2006/relationships/hyperlink" Target="http://www.facebook.com/RueDuWeb" TargetMode="Externa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.jpeg"/><Relationship Id="rId5" Type="http://schemas.openxmlformats.org/officeDocument/2006/relationships/image" Target="../media/image1.gif"/><Relationship Id="rId4" Type="http://schemas.openxmlformats.org/officeDocument/2006/relationships/hyperlink" Target="http://www.rueduweb.be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fr-BE" dirty="0" smtClean="0"/>
              <a:t>@</a:t>
            </a:r>
            <a:r>
              <a:rPr lang="fr-BE" dirty="0" err="1" smtClean="0"/>
              <a:t>RueDuWeb</a:t>
            </a:r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fr-BE" dirty="0" smtClean="0"/>
              <a:t>Espace collaboratif</a:t>
            </a:r>
            <a:br>
              <a:rPr lang="fr-BE" dirty="0" smtClean="0"/>
            </a:br>
            <a:r>
              <a:rPr lang="fr-BE" dirty="0" smtClean="0"/>
              <a:t>près de Louvain-la-Neuve</a:t>
            </a:r>
            <a:endParaRPr lang="fr-BE" dirty="0"/>
          </a:p>
        </p:txBody>
      </p:sp>
      <p:pic>
        <p:nvPicPr>
          <p:cNvPr id="4" name="Imag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7" y="2204864"/>
            <a:ext cx="1781175" cy="1457325"/>
          </a:xfrm>
          <a:prstGeom prst="rect">
            <a:avLst/>
          </a:prstGeom>
        </p:spPr>
      </p:pic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418321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Qui sommes-nous?</a:t>
            </a:r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7859124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L’équipe</a:t>
            </a:r>
            <a:endParaRPr lang="fr-BE" sz="2400" dirty="0"/>
          </a:p>
        </p:txBody>
      </p:sp>
      <p:pic>
        <p:nvPicPr>
          <p:cNvPr id="4" name="Espace réservé du contenu 3"/>
          <p:cNvPicPr>
            <a:picLocks noGrp="1" noChangeAspect="1"/>
          </p:cNvPicPr>
          <p:nvPr>
            <p:ph idx="1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600" y="1628800"/>
            <a:ext cx="6788944" cy="4525963"/>
          </a:xfrm>
        </p:spPr>
      </p:pic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3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5775104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Historique</a:t>
            </a:r>
            <a:endParaRPr lang="fr-BE" dirty="0"/>
          </a:p>
        </p:txBody>
      </p:sp>
      <p:graphicFrame>
        <p:nvGraphicFramePr>
          <p:cNvPr id="4" name="Diagramme 3"/>
          <p:cNvGraphicFramePr/>
          <p:nvPr>
            <p:extLst>
              <p:ext uri="{D42A27DB-BD31-4B8C-83A1-F6EECF244321}">
                <p14:modId xmlns:p14="http://schemas.microsoft.com/office/powerpoint/2010/main" val="3183548429"/>
              </p:ext>
            </p:extLst>
          </p:nvPr>
        </p:nvGraphicFramePr>
        <p:xfrm>
          <a:off x="611560" y="1268760"/>
          <a:ext cx="8064896" cy="511256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Espace réservé de la date 5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7" name="Espace réservé du pied de page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8" name="Espace réservé du numéro de diapositive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4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390069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Objectifs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BE" dirty="0" smtClean="0"/>
              <a:t>Mutualisation des moyens</a:t>
            </a:r>
          </a:p>
          <a:p>
            <a:r>
              <a:rPr lang="fr-BE" dirty="0" smtClean="0"/>
              <a:t>Espace collaboratif</a:t>
            </a:r>
          </a:p>
          <a:p>
            <a:r>
              <a:rPr lang="fr-BE" dirty="0" smtClean="0"/>
              <a:t>Partage d’expérience et de connaissances</a:t>
            </a:r>
          </a:p>
          <a:p>
            <a:r>
              <a:rPr lang="fr-BE" dirty="0" smtClean="0"/>
              <a:t>Mobilité « interne »</a:t>
            </a:r>
          </a:p>
          <a:p>
            <a:endParaRPr lang="fr-BE" dirty="0"/>
          </a:p>
          <a:p>
            <a:pPr marL="0" indent="0">
              <a:buNone/>
            </a:pPr>
            <a:r>
              <a:rPr lang="fr-BE" dirty="0" smtClean="0"/>
              <a:t>(+ espace </a:t>
            </a:r>
            <a:r>
              <a:rPr lang="fr-BE" dirty="0" err="1" smtClean="0"/>
              <a:t>geek</a:t>
            </a:r>
            <a:r>
              <a:rPr lang="fr-BE" dirty="0" smtClean="0"/>
              <a:t>)</a:t>
            </a:r>
          </a:p>
          <a:p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5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0946603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Les entreprises de la </a:t>
            </a:r>
            <a:r>
              <a:rPr lang="fr-BE" dirty="0" err="1" smtClean="0"/>
              <a:t>Rueduweb</a:t>
            </a:r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6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254879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Akimedia</a:t>
            </a:r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Sites web, intranets, sites e-commerce</a:t>
            </a:r>
          </a:p>
          <a:p>
            <a:r>
              <a:rPr lang="fr-BE" dirty="0" smtClean="0"/>
              <a:t>CMS custom </a:t>
            </a:r>
            <a:r>
              <a:rPr lang="fr-BE" dirty="0" err="1" smtClean="0"/>
              <a:t>Akiwi</a:t>
            </a:r>
            <a:endParaRPr lang="fr-BE" dirty="0" smtClean="0"/>
          </a:p>
          <a:p>
            <a:endParaRPr lang="fr-BE" dirty="0"/>
          </a:p>
          <a:p>
            <a:r>
              <a:rPr lang="fr-BE" dirty="0" smtClean="0"/>
              <a:t>Co-fondateurs du Café Numérique et de </a:t>
            </a:r>
            <a:r>
              <a:rPr lang="fr-BE" dirty="0" err="1" smtClean="0"/>
              <a:t>TweetWallPro</a:t>
            </a:r>
            <a:endParaRPr lang="fr-BE" dirty="0"/>
          </a:p>
        </p:txBody>
      </p:sp>
      <p:sp>
        <p:nvSpPr>
          <p:cNvPr id="5" name="Espace réservé du contenu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Fondateurs:</a:t>
            </a:r>
            <a:br>
              <a:rPr lang="fr-BE" dirty="0" smtClean="0"/>
            </a:br>
            <a:r>
              <a:rPr lang="fr-BE" dirty="0" smtClean="0"/>
              <a:t>Jean-Philippe </a:t>
            </a:r>
            <a:r>
              <a:rPr lang="fr-BE" dirty="0" err="1" smtClean="0"/>
              <a:t>Jenicot</a:t>
            </a:r>
            <a:r>
              <a:rPr lang="fr-BE" dirty="0" smtClean="0"/>
              <a:t> &amp; Vincent </a:t>
            </a:r>
            <a:r>
              <a:rPr lang="fr-BE" dirty="0" err="1" smtClean="0"/>
              <a:t>Vandoorne</a:t>
            </a:r>
            <a:endParaRPr lang="fr-BE" dirty="0" smtClean="0"/>
          </a:p>
          <a:p>
            <a:r>
              <a:rPr lang="fr-BE" dirty="0" smtClean="0"/>
              <a:t>Equipe:</a:t>
            </a:r>
          </a:p>
          <a:p>
            <a:pPr lvl="1"/>
            <a:r>
              <a:rPr lang="fr-BE" dirty="0" smtClean="0"/>
              <a:t>Jonathan Cambier</a:t>
            </a:r>
          </a:p>
          <a:p>
            <a:pPr lvl="1"/>
            <a:r>
              <a:rPr lang="fr-BE" dirty="0" smtClean="0"/>
              <a:t>Frédérique </a:t>
            </a:r>
            <a:r>
              <a:rPr lang="fr-BE" dirty="0" err="1" smtClean="0"/>
              <a:t>Daout</a:t>
            </a:r>
            <a:endParaRPr lang="fr-BE" dirty="0" smtClean="0"/>
          </a:p>
          <a:p>
            <a:pPr lvl="1"/>
            <a:r>
              <a:rPr lang="fr-BE" dirty="0" smtClean="0"/>
              <a:t>Fabien Normand</a:t>
            </a:r>
          </a:p>
          <a:p>
            <a:pPr lvl="1"/>
            <a:r>
              <a:rPr lang="fr-BE" dirty="0" smtClean="0"/>
              <a:t>Jérôme de </a:t>
            </a:r>
            <a:r>
              <a:rPr lang="fr-BE" dirty="0" err="1" smtClean="0"/>
              <a:t>Hassonville</a:t>
            </a:r>
            <a:endParaRPr lang="fr-BE" dirty="0" smtClean="0"/>
          </a:p>
          <a:p>
            <a:pPr lvl="1"/>
            <a:r>
              <a:rPr lang="fr-BE" dirty="0" smtClean="0"/>
              <a:t>Sébastien Crucifix</a:t>
            </a:r>
            <a:endParaRPr lang="fr-BE" dirty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3568" y="476672"/>
            <a:ext cx="2476500" cy="71437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55776" y="5520553"/>
            <a:ext cx="2255545" cy="360040"/>
          </a:xfrm>
          <a:prstGeom prst="rect">
            <a:avLst/>
          </a:prstGeom>
        </p:spPr>
      </p:pic>
      <p:pic>
        <p:nvPicPr>
          <p:cNvPr id="8" name="Imag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7584" y="5235842"/>
            <a:ext cx="1416863" cy="929462"/>
          </a:xfrm>
          <a:prstGeom prst="rect">
            <a:avLst/>
          </a:prstGeom>
        </p:spPr>
      </p:pic>
      <p:sp>
        <p:nvSpPr>
          <p:cNvPr id="9" name="Espace réservé de la date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10" name="Espace réservé du pied de page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11" name="Espace réservé du numéro de diapositive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7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668728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JournalisteWeb.be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Agence de création de contenus web + cellule stratégique CommunicationWeb.be</a:t>
            </a:r>
          </a:p>
          <a:p>
            <a:pPr marL="0" indent="0">
              <a:buNone/>
            </a:pPr>
            <a:endParaRPr lang="fr-BE" dirty="0" smtClean="0"/>
          </a:p>
          <a:p>
            <a:r>
              <a:rPr lang="fr-BE" dirty="0" smtClean="0"/>
              <a:t>Co-fondateurs d’</a:t>
            </a:r>
            <a:r>
              <a:rPr lang="fr-BE" dirty="0" err="1" smtClean="0"/>
              <a:t>e-criture</a:t>
            </a:r>
            <a:endParaRPr lang="fr-BE" dirty="0" smtClean="0"/>
          </a:p>
          <a:p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r>
              <a:rPr lang="fr-BE" dirty="0" smtClean="0"/>
              <a:t>Fondateurs: Marina Aubert &amp; Tanguy </a:t>
            </a:r>
            <a:r>
              <a:rPr lang="fr-BE" dirty="0" err="1" smtClean="0"/>
              <a:t>Pay</a:t>
            </a:r>
            <a:endParaRPr lang="fr-BE" dirty="0" smtClean="0"/>
          </a:p>
          <a:p>
            <a:r>
              <a:rPr lang="fr-BE" dirty="0" smtClean="0"/>
              <a:t>Equipe:</a:t>
            </a:r>
          </a:p>
          <a:p>
            <a:pPr lvl="1"/>
            <a:r>
              <a:rPr lang="fr-BE" dirty="0" smtClean="0"/>
              <a:t>Valérie Cap</a:t>
            </a:r>
          </a:p>
          <a:p>
            <a:pPr lvl="1"/>
            <a:r>
              <a:rPr lang="fr-BE" dirty="0" smtClean="0"/>
              <a:t>Sébastien Crucifix</a:t>
            </a:r>
          </a:p>
          <a:p>
            <a:pPr lvl="1"/>
            <a:r>
              <a:rPr lang="fr-BE" dirty="0" smtClean="0"/>
              <a:t>Carine Gérard</a:t>
            </a:r>
          </a:p>
          <a:p>
            <a:pPr lvl="1"/>
            <a:r>
              <a:rPr lang="fr-BE" i="1" dirty="0" smtClean="0"/>
              <a:t>François Fernandez-</a:t>
            </a:r>
            <a:r>
              <a:rPr lang="fr-BE" i="1" dirty="0" err="1" smtClean="0"/>
              <a:t>Corrales</a:t>
            </a:r>
            <a:endParaRPr lang="fr-BE" i="1" dirty="0" smtClean="0"/>
          </a:p>
        </p:txBody>
      </p:sp>
      <p:pic>
        <p:nvPicPr>
          <p:cNvPr id="6" name="Imag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76" y="5589240"/>
            <a:ext cx="7143750" cy="771525"/>
          </a:xfrm>
          <a:prstGeom prst="rect">
            <a:avLst/>
          </a:prstGeom>
        </p:spPr>
      </p:pic>
      <p:pic>
        <p:nvPicPr>
          <p:cNvPr id="7" name="Imag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592" y="908720"/>
            <a:ext cx="714375" cy="47625"/>
          </a:xfrm>
          <a:prstGeom prst="rect">
            <a:avLst/>
          </a:prstGeom>
        </p:spPr>
      </p:pic>
      <p:sp>
        <p:nvSpPr>
          <p:cNvPr id="8" name="Espace réservé de la date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9" name="Espace réservé du pied de page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10" name="Espace réservé du numéro de diapositive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8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4362910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Tesial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fr-BE" dirty="0" smtClean="0"/>
              <a:t>Développement informatique d’applications web</a:t>
            </a:r>
          </a:p>
          <a:p>
            <a:pPr lvl="1"/>
            <a:r>
              <a:rPr lang="fr-FR" dirty="0" smtClean="0"/>
              <a:t>Plateforme </a:t>
            </a:r>
            <a:r>
              <a:rPr lang="fr-FR" dirty="0"/>
              <a:t>publicitaire, contrôle de </a:t>
            </a:r>
            <a:r>
              <a:rPr lang="fr-FR" dirty="0" smtClean="0"/>
              <a:t>sites</a:t>
            </a:r>
            <a:endParaRPr lang="fr-FR" dirty="0"/>
          </a:p>
          <a:p>
            <a:pPr lvl="1"/>
            <a:r>
              <a:rPr lang="fr-FR" dirty="0"/>
              <a:t>Aide </a:t>
            </a:r>
            <a:r>
              <a:rPr lang="fr-FR" dirty="0" smtClean="0"/>
              <a:t>ICT, hébergement</a:t>
            </a:r>
            <a:r>
              <a:rPr lang="fr-FR" dirty="0"/>
              <a:t>, maintenance de </a:t>
            </a:r>
            <a:r>
              <a:rPr lang="fr-FR" dirty="0" smtClean="0"/>
              <a:t>serveurs</a:t>
            </a:r>
            <a:r>
              <a:rPr lang="fr-FR" dirty="0"/>
              <a:t/>
            </a:r>
            <a:br>
              <a:rPr lang="fr-FR" dirty="0"/>
            </a:br>
            <a:endParaRPr lang="fr-BE" dirty="0" smtClean="0"/>
          </a:p>
          <a:p>
            <a:r>
              <a:rPr lang="fr-BE" dirty="0" smtClean="0"/>
              <a:t>Co-fondateurs de </a:t>
            </a:r>
            <a:r>
              <a:rPr lang="fr-BE" dirty="0" err="1" smtClean="0"/>
              <a:t>TweetWallPro</a:t>
            </a:r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>
            <a:normAutofit lnSpcReduction="10000"/>
          </a:bodyPr>
          <a:lstStyle/>
          <a:p>
            <a:r>
              <a:rPr lang="fr-BE" dirty="0" smtClean="0"/>
              <a:t>Fondateurs: Jean-Marc </a:t>
            </a:r>
            <a:r>
              <a:rPr lang="fr-BE" dirty="0" err="1" smtClean="0"/>
              <a:t>Peterkenne</a:t>
            </a:r>
            <a:r>
              <a:rPr lang="fr-BE" dirty="0" smtClean="0"/>
              <a:t> &amp; Pascal </a:t>
            </a:r>
            <a:r>
              <a:rPr lang="fr-BE" dirty="0" err="1" smtClean="0"/>
              <a:t>Alberty</a:t>
            </a:r>
            <a:endParaRPr lang="fr-BE" dirty="0" smtClean="0"/>
          </a:p>
          <a:p>
            <a:r>
              <a:rPr lang="fr-BE" dirty="0" smtClean="0"/>
              <a:t>Equipe: </a:t>
            </a:r>
          </a:p>
          <a:p>
            <a:pPr lvl="1"/>
            <a:r>
              <a:rPr lang="fr-BE" dirty="0"/>
              <a:t>Romain </a:t>
            </a:r>
            <a:r>
              <a:rPr lang="fr-BE" dirty="0" err="1"/>
              <a:t>Genon</a:t>
            </a:r>
            <a:endParaRPr lang="fr-BE" dirty="0"/>
          </a:p>
          <a:p>
            <a:pPr lvl="1"/>
            <a:r>
              <a:rPr lang="fr-BE" dirty="0"/>
              <a:t>Renaud </a:t>
            </a:r>
            <a:r>
              <a:rPr lang="fr-BE" dirty="0" err="1"/>
              <a:t>Laloux</a:t>
            </a:r>
            <a:endParaRPr lang="fr-BE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8303" y="5877272"/>
            <a:ext cx="2255545" cy="360040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098" y="476672"/>
            <a:ext cx="2476500" cy="714375"/>
          </a:xfrm>
          <a:prstGeom prst="rect">
            <a:avLst/>
          </a:prstGeom>
        </p:spPr>
      </p:pic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9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351533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err="1" smtClean="0"/>
              <a:t>Wepika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 smtClean="0"/>
              <a:t>Design de </a:t>
            </a:r>
            <a:r>
              <a:rPr lang="fr-BE" dirty="0" smtClean="0"/>
              <a:t>boutiques </a:t>
            </a:r>
            <a:r>
              <a:rPr lang="fr-BE" dirty="0" err="1" smtClean="0"/>
              <a:t>ebay</a:t>
            </a:r>
            <a:r>
              <a:rPr lang="fr-BE" dirty="0"/>
              <a:t>, </a:t>
            </a:r>
            <a:r>
              <a:rPr lang="fr-BE" dirty="0" smtClean="0"/>
              <a:t>sites e-commerce, webmarketing</a:t>
            </a:r>
          </a:p>
          <a:p>
            <a:endParaRPr lang="fr-BE" dirty="0"/>
          </a:p>
          <a:p>
            <a:r>
              <a:rPr lang="fr-BE" dirty="0" smtClean="0"/>
              <a:t>Co-fondateurs du Café numérique, éditions Bruxelles et Liège</a:t>
            </a:r>
            <a:endParaRPr lang="fr-BE" dirty="0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r>
              <a:rPr lang="fr-BE" dirty="0" smtClean="0"/>
              <a:t>Fondateurs: Christophe </a:t>
            </a:r>
            <a:r>
              <a:rPr lang="fr-BE" dirty="0" err="1" smtClean="0"/>
              <a:t>Gillard</a:t>
            </a:r>
            <a:r>
              <a:rPr lang="fr-BE" dirty="0" smtClean="0"/>
              <a:t> &amp; Edouard </a:t>
            </a:r>
            <a:r>
              <a:rPr lang="fr-BE" dirty="0" err="1" smtClean="0"/>
              <a:t>Seynaeve</a:t>
            </a:r>
            <a:endParaRPr lang="fr-BE" dirty="0"/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6496" y="548680"/>
            <a:ext cx="1579144" cy="600075"/>
          </a:xfrm>
          <a:prstGeom prst="rect">
            <a:avLst/>
          </a:prstGeom>
        </p:spPr>
      </p:pic>
      <p:pic>
        <p:nvPicPr>
          <p:cNvPr id="6" name="Imag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67744" y="4468218"/>
            <a:ext cx="1590824" cy="1043581"/>
          </a:xfrm>
          <a:prstGeom prst="rect">
            <a:avLst/>
          </a:prstGeom>
        </p:spPr>
      </p:pic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10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137184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r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Et vous?</a:t>
            </a:r>
            <a:endParaRPr lang="fr-BE" dirty="0"/>
          </a:p>
        </p:txBody>
      </p:sp>
      <p:sp>
        <p:nvSpPr>
          <p:cNvPr id="11" name="Espace réservé du texte 10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11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6441470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Nous recherchons</a:t>
            </a:r>
            <a:endParaRPr lang="fr-BE" dirty="0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fr-BE" dirty="0" smtClean="0"/>
              <a:t>Des stagiaires motivés</a:t>
            </a:r>
          </a:p>
          <a:p>
            <a:r>
              <a:rPr lang="fr-BE" dirty="0" smtClean="0"/>
              <a:t>Des employés passionnés</a:t>
            </a:r>
          </a:p>
          <a:p>
            <a:r>
              <a:rPr lang="fr-BE" dirty="0" smtClean="0"/>
              <a:t>Des collègues sympas</a:t>
            </a:r>
          </a:p>
          <a:p>
            <a:r>
              <a:rPr lang="fr-BE" dirty="0" smtClean="0"/>
              <a:t>Des voisins complémentaires</a:t>
            </a:r>
            <a:endParaRPr lang="fr-BE" dirty="0"/>
          </a:p>
        </p:txBody>
      </p:sp>
      <p:pic>
        <p:nvPicPr>
          <p:cNvPr id="8" name="Espace réservé du contenu 7"/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846" y="2857412"/>
            <a:ext cx="3017308" cy="2011538"/>
          </a:xfrm>
        </p:spPr>
      </p:pic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12</a:t>
            </a:fld>
            <a:endParaRPr lang="fr-BE"/>
          </a:p>
        </p:txBody>
      </p:sp>
    </p:spTree>
    <p:extLst>
      <p:ext uri="{BB962C8B-B14F-4D97-AF65-F5344CB8AC3E}">
        <p14:creationId xmlns:p14="http://schemas.microsoft.com/office/powerpoint/2010/main" val="29173949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r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BE" dirty="0" smtClean="0"/>
              <a:t>Prêt? Connectez!</a:t>
            </a:r>
            <a:endParaRPr lang="fr-BE" dirty="0"/>
          </a:p>
        </p:txBody>
      </p:sp>
      <p:sp>
        <p:nvSpPr>
          <p:cNvPr id="9" name="Espace réservé du contenu 8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fr-BE" sz="2400" dirty="0" smtClean="0">
                <a:hlinkClick r:id="rId2"/>
              </a:rPr>
              <a:t>http://www.facebook.com/RueDuWeb</a:t>
            </a:r>
            <a:endParaRPr lang="fr-BE" sz="2400" dirty="0" smtClean="0"/>
          </a:p>
          <a:p>
            <a:r>
              <a:rPr lang="fr-BE" sz="2400" dirty="0" smtClean="0">
                <a:hlinkClick r:id="rId3"/>
              </a:rPr>
              <a:t>http://twitter.com/rueduweb</a:t>
            </a:r>
            <a:endParaRPr lang="fr-BE" sz="2400" dirty="0" smtClean="0"/>
          </a:p>
          <a:p>
            <a:r>
              <a:rPr lang="fr-BE" sz="2400" dirty="0" smtClean="0">
                <a:hlinkClick r:id="rId4"/>
              </a:rPr>
              <a:t>http://www.rueduweb.be/</a:t>
            </a:r>
            <a:endParaRPr lang="fr-BE" sz="2400" dirty="0" smtClean="0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fr-BE" smtClean="0"/>
              <a:t>21/03/2011</a:t>
            </a:r>
            <a:endParaRPr lang="fr-BE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BE" smtClean="0"/>
              <a:t>Présentation RueDuWeb</a:t>
            </a:r>
            <a:endParaRPr lang="fr-BE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495DB47-327B-43D4-A55D-A9C6548E6852}" type="slidenum">
              <a:rPr lang="fr-BE" smtClean="0"/>
              <a:t>13</a:t>
            </a:fld>
            <a:endParaRPr lang="fr-BE"/>
          </a:p>
        </p:txBody>
      </p:sp>
      <p:pic>
        <p:nvPicPr>
          <p:cNvPr id="10" name="Imag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32240" y="1700808"/>
            <a:ext cx="1781175" cy="1457325"/>
          </a:xfrm>
          <a:prstGeom prst="rect">
            <a:avLst/>
          </a:prstGeom>
        </p:spPr>
      </p:pic>
      <p:pic>
        <p:nvPicPr>
          <p:cNvPr id="11" name="Image 1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590" b="55370"/>
          <a:stretch/>
        </p:blipFill>
        <p:spPr>
          <a:xfrm>
            <a:off x="0" y="4797152"/>
            <a:ext cx="9144000" cy="10387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39445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488</TotalTime>
  <Words>264</Words>
  <Application>Microsoft Office PowerPoint</Application>
  <PresentationFormat>Affichage à l'écran (4:3)</PresentationFormat>
  <Paragraphs>112</Paragraphs>
  <Slides>13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13</vt:i4>
      </vt:variant>
    </vt:vector>
  </HeadingPairs>
  <TitlesOfParts>
    <vt:vector size="14" baseType="lpstr">
      <vt:lpstr>Thème Office</vt:lpstr>
      <vt:lpstr>@RueDuWeb</vt:lpstr>
      <vt:lpstr>Qui sommes-nous?</vt:lpstr>
      <vt:lpstr>L’équipe</vt:lpstr>
      <vt:lpstr>Historique</vt:lpstr>
      <vt:lpstr>Objectifs</vt:lpstr>
      <vt:lpstr>Les entreprises de la Rueduweb</vt:lpstr>
      <vt:lpstr>Akimedia</vt:lpstr>
      <vt:lpstr>JournalisteWeb.be</vt:lpstr>
      <vt:lpstr>Tesial</vt:lpstr>
      <vt:lpstr>Wepika</vt:lpstr>
      <vt:lpstr>Et vous?</vt:lpstr>
      <vt:lpstr>Nous recherchons</vt:lpstr>
      <vt:lpstr>Prêt? Connectez!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@RueDuWeb</dc:title>
  <dc:creator>Marina Aubert</dc:creator>
  <cp:lastModifiedBy>Marina Aubert</cp:lastModifiedBy>
  <cp:revision>26</cp:revision>
  <dcterms:created xsi:type="dcterms:W3CDTF">2011-03-20T08:41:49Z</dcterms:created>
  <dcterms:modified xsi:type="dcterms:W3CDTF">2011-03-21T13:32:02Z</dcterms:modified>
</cp:coreProperties>
</file>