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63" r:id="rId4"/>
    <p:sldId id="265" r:id="rId5"/>
    <p:sldId id="266" r:id="rId6"/>
    <p:sldId id="264" r:id="rId7"/>
    <p:sldId id="269" r:id="rId8"/>
    <p:sldId id="262" r:id="rId9"/>
    <p:sldId id="260" r:id="rId10"/>
    <p:sldId id="261" r:id="rId11"/>
    <p:sldId id="259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8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C686F-7927-B44D-B330-C698B7102AD7}" type="datetimeFigureOut">
              <a:rPr lang="fr-FR" smtClean="0"/>
              <a:t>16/06/11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C29E5-85E4-A24A-93BB-A53B677A46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0453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E7E3F-2AF2-A244-B55A-6B513E46B550}" type="datetimeFigureOut">
              <a:rPr lang="fr-FR" smtClean="0"/>
              <a:t>16/06/11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CE667-4395-3946-9A85-D3A817850D4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0117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44B3DFD-5BE4-BC41-AFD7-F50A98C832F6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2E78CB2A-2F2B-CC4D-9290-CFB14737AA16}" type="datetime1">
              <a:rPr lang="fr-BE" smtClean="0"/>
              <a:t>16/06/11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5A8BCA00-CE6A-0649-AFD1-5A5EFC983559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AE83F35B-2303-734E-9C26-B31D8B5DC51B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8B1C9F2A-2415-4E4B-92ED-2CBBEED7C776}" type="datetime1">
              <a:rPr lang="fr-BE" smtClean="0"/>
              <a:t>16/06/11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2E86-9CC7-BD49-BCF7-B21C4DC8CC89}" type="datetime1">
              <a:rPr lang="fr-BE" smtClean="0"/>
              <a:t>16/06/11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02916-0928-4F48-B051-4010CA830567}" type="datetime1">
              <a:rPr lang="fr-BE" smtClean="0"/>
              <a:t>16/06/11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0B12-8E21-0F44-9425-54866A242C30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E8782-FBAB-CF4F-8B79-C731C9DB1978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DE917-45D1-924C-BF08-A269B7ED343E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F0009-407F-CE48-B6A4-7A99C6F1A1E5}" type="datetime1">
              <a:rPr lang="fr-BE" smtClean="0"/>
              <a:t>16/06/11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6F0CE-74EF-4346-83B6-B978FDCFD989}" type="datetime1">
              <a:rPr lang="fr-BE" smtClean="0"/>
              <a:t>16/06/11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63FE9-1B6F-824B-BF4E-AC70845FCC9F}" type="datetime1">
              <a:rPr lang="fr-BE" smtClean="0"/>
              <a:t>16/06/11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84ECC664-79E4-D148-A81B-CC1044E0435D}" type="datetime1">
              <a:rPr lang="fr-BE" smtClean="0"/>
              <a:t>16/06/11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A207-E08A-3D41-9BA9-54737765D833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B0433-FC30-4B4A-B29F-91AB78AE7208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241EE-39E1-4C42-BA07-2B2BBD5BBB21}" type="datetime1">
              <a:rPr lang="fr-BE" smtClean="0"/>
              <a:t>16/06/11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6D542-8C8F-234A-85FA-5B14DEDF25EC}" type="datetime1">
              <a:rPr lang="fr-BE" smtClean="0"/>
              <a:t>16/06/11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50DB3F0-3A7A-8D4C-8E81-B82C07B447C7}" type="datetime1">
              <a:rPr lang="fr-BE" smtClean="0"/>
              <a:t>16/06/11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://www.michelleblanc.com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://owni.fr/2011/01/11/l%E2%80%99interpretation-des-graphiques-produits-par-ngram-viewer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://www.webactus.net/wp-content/uploads/2011/01/schema-contenu-web-nicetomeetyou.jpg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http://www.leblogdesdworx.be/hr-issues/engagement/notre-point-de-vue-sur-lemployee-engagement-en-321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hyperlink" Target="http://www.youtube.com/watch?v=zB9MhvP14Kw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arina@communicationweb.be" TargetMode="External"/><Relationship Id="rId3" Type="http://schemas.openxmlformats.org/officeDocument/2006/relationships/hyperlink" Target="http://blog.journalisteweb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Comment </a:t>
            </a:r>
            <a:r>
              <a:rPr lang="fr-FR" sz="2400" dirty="0" smtClean="0"/>
              <a:t>être présent sur le web avec un contenu pertinent ?</a:t>
            </a:r>
            <a:endParaRPr lang="fr-FR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Un atelier de la journée: </a:t>
            </a:r>
            <a:br>
              <a:rPr lang="fr-FR" dirty="0" smtClean="0"/>
            </a:br>
            <a:r>
              <a:rPr lang="fr-FR" dirty="0" smtClean="0"/>
              <a:t>Présence professionnelle sur Internet et Réseaux Sociaux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585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Contenu pertinent 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77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 contenu…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Amusant / original / surprenant</a:t>
            </a:r>
          </a:p>
          <a:p>
            <a:r>
              <a:rPr lang="fr-FR" dirty="0" smtClean="0"/>
              <a:t>Intéressant / informatif / créatif</a:t>
            </a:r>
            <a:endParaRPr lang="fr-FR" dirty="0"/>
          </a:p>
          <a:p>
            <a:r>
              <a:rPr lang="fr-FR" u="sng" dirty="0" smtClean="0"/>
              <a:t>Facile à partager</a:t>
            </a:r>
            <a:r>
              <a:rPr lang="fr-FR" dirty="0" smtClean="0"/>
              <a:t> !!!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255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Publié et partageable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Image 6" descr="Capture d’écran 2011-06-16 à 21.12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3356"/>
            <a:ext cx="9144000" cy="2823524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010635" y="5691479"/>
            <a:ext cx="1752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Sharethis.com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376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Recommandé</a:t>
            </a:r>
            <a:endParaRPr lang="fr-FR" dirty="0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rcRect t="2957" b="2957"/>
          <a:stretch>
            <a:fillRect/>
          </a:stretch>
        </p:blipFill>
        <p:spPr/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593" y="2209800"/>
            <a:ext cx="937365" cy="93736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3363" y="3278559"/>
            <a:ext cx="969825" cy="96982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9593" y="4361276"/>
            <a:ext cx="937365" cy="93736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8985" y="5487573"/>
            <a:ext cx="868777" cy="86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42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exemples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3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Blog amusant</a:t>
            </a:r>
            <a:endParaRPr lang="fr-FR" dirty="0"/>
          </a:p>
        </p:txBody>
      </p:sp>
      <p:pic>
        <p:nvPicPr>
          <p:cNvPr id="8" name="Espace réservé du contenu 7" descr="Capture d’écran 2011-06-16 à 22.42.4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9" b="6479"/>
          <a:stretch>
            <a:fillRect/>
          </a:stretch>
        </p:blipFill>
        <p:spPr/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33512" y="6171684"/>
            <a:ext cx="382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3"/>
              </a:rPr>
              <a:t>http://www.michelleblanc.com</a:t>
            </a:r>
            <a:r>
              <a:rPr lang="fr-FR" dirty="0" smtClean="0">
                <a:hlinkClick r:id="rId3"/>
              </a:rPr>
              <a:t>/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6384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Interprétation intelligente</a:t>
            </a:r>
            <a:endParaRPr lang="fr-FR" dirty="0"/>
          </a:p>
        </p:txBody>
      </p:sp>
      <p:pic>
        <p:nvPicPr>
          <p:cNvPr id="7" name="Espace réservé du contenu 6" descr="Capture d’écran 2011-06-16 à 22.30.2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93" r="-13193"/>
          <a:stretch>
            <a:fillRect/>
          </a:stretch>
        </p:blipFill>
        <p:spPr>
          <a:xfrm>
            <a:off x="-214321" y="2178377"/>
            <a:ext cx="6508750" cy="3916363"/>
          </a:xfr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80871" y="6094740"/>
            <a:ext cx="5129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hlinkClick r:id="rId3"/>
              </a:rPr>
              <a:t>http://owni.fr/2011/01/11/l%E2%80%99interpretation-des-graphiques-produits-par-ngram-viewer</a:t>
            </a:r>
            <a:r>
              <a:rPr lang="fr-FR" sz="1400" dirty="0" smtClean="0">
                <a:hlinkClick r:id="rId3"/>
              </a:rPr>
              <a:t>/</a:t>
            </a:r>
            <a:r>
              <a:rPr lang="fr-FR" sz="1400" dirty="0" smtClean="0"/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92168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 imagée</a:t>
            </a:r>
            <a:endParaRPr lang="fr-FR" dirty="0"/>
          </a:p>
        </p:txBody>
      </p:sp>
      <p:pic>
        <p:nvPicPr>
          <p:cNvPr id="7" name="Espace réservé du contenu 6" descr="Capture d’écran 2011-06-16 à 22.28.1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9" b="5809"/>
          <a:stretch>
            <a:fillRect/>
          </a:stretch>
        </p:blipFill>
        <p:spPr/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008597" y="609474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>
                <a:hlinkClick r:id="rId3"/>
              </a:rPr>
              <a:t>http://www.webactus.net/wp-content/uploads/2011/01/schema-contenu-web-</a:t>
            </a:r>
            <a:r>
              <a:rPr lang="fr-FR" sz="1400" dirty="0" smtClean="0">
                <a:hlinkClick r:id="rId3"/>
              </a:rPr>
              <a:t>nicetomeetyou.jpg</a:t>
            </a:r>
            <a:r>
              <a:rPr lang="fr-FR" sz="1400" dirty="0" smtClean="0"/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786934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Animation à valeur ajoutée</a:t>
            </a:r>
            <a:endParaRPr lang="fr-FR" dirty="0"/>
          </a:p>
        </p:txBody>
      </p:sp>
      <p:pic>
        <p:nvPicPr>
          <p:cNvPr id="7" name="Espace réservé du contenu 6" descr="Capture d’écran 2011-06-16 à 22.26.1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" r="3675"/>
          <a:stretch>
            <a:fillRect/>
          </a:stretch>
        </p:blipFill>
        <p:spPr/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1000" y="5875649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>
                <a:hlinkClick r:id="rId3"/>
              </a:rPr>
              <a:t>http://www.leblogdesdworx.be/hr-issues/engagement/notre-point-de-vue-sur-lemployee-engagement-en-321/</a:t>
            </a:r>
            <a:r>
              <a:rPr lang="fr-FR" sz="1400" dirty="0"/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746152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Vidéo accrocheuse</a:t>
            </a:r>
            <a:endParaRPr lang="fr-FR" dirty="0"/>
          </a:p>
        </p:txBody>
      </p:sp>
      <p:pic>
        <p:nvPicPr>
          <p:cNvPr id="10" name="Espace réservé du contenu 9" descr="Capture d’écran 2011-06-16 à 22.14.1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6" b="9516"/>
          <a:stretch>
            <a:fillRect/>
          </a:stretch>
        </p:blipFill>
        <p:spPr/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201106 JW </a:t>
            </a:r>
            <a:r>
              <a:rPr lang="en-US" dirty="0" err="1" smtClean="0"/>
              <a:t>ACCORTise</a:t>
            </a:r>
            <a:r>
              <a:rPr lang="en-US" dirty="0" smtClean="0"/>
              <a:t> </a:t>
            </a:r>
            <a:r>
              <a:rPr lang="en-US" dirty="0" err="1" smtClean="0"/>
              <a:t>Barcamp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66273" y="635635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>
                <a:hlinkClick r:id="rId3"/>
              </a:rPr>
              <a:t>http://www.youtube.com/watch?v=zB9MhvP14Kw</a:t>
            </a:r>
            <a:r>
              <a:rPr lang="fr-FR" sz="1400" dirty="0"/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891661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vous ?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Quels sont vos </a:t>
            </a:r>
            <a:r>
              <a:rPr lang="fr-FR" dirty="0" smtClean="0"/>
              <a:t>projets ? </a:t>
            </a:r>
            <a:r>
              <a:rPr lang="fr-FR" dirty="0"/>
              <a:t>Vos </a:t>
            </a:r>
            <a:r>
              <a:rPr lang="fr-FR" dirty="0" smtClean="0"/>
              <a:t>idées ?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46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de votre attention!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Marina Aubert</a:t>
            </a:r>
            <a:br>
              <a:rPr lang="fr-FR" b="1" dirty="0" smtClean="0"/>
            </a:br>
            <a:r>
              <a:rPr lang="fr-FR" dirty="0" smtClean="0">
                <a:hlinkClick r:id="rId2"/>
              </a:rPr>
              <a:t>marina@communicationweb.be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0477 97 82 35</a:t>
            </a:r>
            <a:br>
              <a:rPr lang="fr-FR" dirty="0" smtClean="0"/>
            </a:br>
            <a:r>
              <a:rPr lang="fr-FR" dirty="0" smtClean="0"/>
              <a:t>@</a:t>
            </a:r>
            <a:r>
              <a:rPr lang="fr-FR" dirty="0" err="1" smtClean="0"/>
              <a:t>aubertm</a:t>
            </a:r>
            <a:endParaRPr lang="fr-FR" dirty="0" smtClean="0"/>
          </a:p>
          <a:p>
            <a:r>
              <a:rPr lang="fr-FR" dirty="0" smtClean="0">
                <a:hlinkClick r:id="rId3"/>
              </a:rPr>
              <a:t>http://www.communicationweb.be</a:t>
            </a:r>
            <a:br>
              <a:rPr lang="fr-FR" dirty="0" smtClean="0">
                <a:hlinkClick r:id="rId3"/>
              </a:rPr>
            </a:br>
            <a:r>
              <a:rPr lang="fr-FR" dirty="0" smtClean="0">
                <a:hlinkClick r:id="rId3"/>
              </a:rPr>
              <a:t>http://blog.journalisteweb.be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201106 JW ACCORTise Barcamp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544"/>
      </p:ext>
    </p:extLst>
  </p:cSld>
  <p:clrMapOvr>
    <a:masterClrMapping/>
  </p:clrMapOvr>
</p:sld>
</file>

<file path=ppt/theme/theme1.xml><?xml version="1.0" encoding="utf-8"?>
<a:theme xmlns:a="http://schemas.openxmlformats.org/drawingml/2006/main" name="20110328 CW Belgacom reco SEO flops business-prive mau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20110328 CW Belgacom reco SEO flops business-prive mau.thmx</Template>
  <TotalTime>141</TotalTime>
  <Words>237</Words>
  <Application>Microsoft Macintosh PowerPoint</Application>
  <PresentationFormat>Présentation à l'écran (4:3)</PresentationFormat>
  <Paragraphs>52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20110328 CW Belgacom reco SEO flops business-prive mau</vt:lpstr>
      <vt:lpstr>Comment être présent sur le web avec un contenu pertinent ?</vt:lpstr>
      <vt:lpstr>Contenu pertinent ?</vt:lpstr>
      <vt:lpstr>Un contenu…</vt:lpstr>
      <vt:lpstr>Publié et partageable</vt:lpstr>
      <vt:lpstr>Recommandé</vt:lpstr>
      <vt:lpstr>Quelques exemples</vt:lpstr>
      <vt:lpstr>Blog amusant</vt:lpstr>
      <vt:lpstr>Interprétation intelligente</vt:lpstr>
      <vt:lpstr>Synthèse imagée</vt:lpstr>
      <vt:lpstr>Animation à valeur ajoutée</vt:lpstr>
      <vt:lpstr>Vidéo accrocheuse</vt:lpstr>
      <vt:lpstr>Et vous ?</vt:lpstr>
      <vt:lpstr>Merci de votre attention!</vt:lpstr>
    </vt:vector>
  </TitlesOfParts>
  <Company>Journaliste web SPRL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 Comment être présent sur le web avec un contenu pertinent ? »</dc:title>
  <dc:creator>Marina Aubert</dc:creator>
  <cp:lastModifiedBy>Marina Aubert</cp:lastModifiedBy>
  <cp:revision>16</cp:revision>
  <dcterms:created xsi:type="dcterms:W3CDTF">2011-06-16T18:32:29Z</dcterms:created>
  <dcterms:modified xsi:type="dcterms:W3CDTF">2011-06-16T20:54:04Z</dcterms:modified>
</cp:coreProperties>
</file>