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95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61" r:id="rId20"/>
    <p:sldId id="263" r:id="rId21"/>
    <p:sldId id="262" r:id="rId22"/>
    <p:sldId id="264" r:id="rId23"/>
    <p:sldId id="265" r:id="rId24"/>
    <p:sldId id="267" r:id="rId25"/>
    <p:sldId id="269" r:id="rId26"/>
    <p:sldId id="268" r:id="rId27"/>
    <p:sldId id="266" r:id="rId28"/>
    <p:sldId id="270" r:id="rId29"/>
    <p:sldId id="276" r:id="rId30"/>
    <p:sldId id="272" r:id="rId31"/>
    <p:sldId id="274" r:id="rId32"/>
    <p:sldId id="279" r:id="rId33"/>
    <p:sldId id="273" r:id="rId34"/>
    <p:sldId id="280" r:id="rId35"/>
    <p:sldId id="281" r:id="rId36"/>
    <p:sldId id="282" r:id="rId37"/>
    <p:sldId id="271" r:id="rId3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559" autoAdjust="0"/>
  </p:normalViewPr>
  <p:slideViewPr>
    <p:cSldViewPr snapToGrid="0" snapToObjects="1">
      <p:cViewPr varScale="1">
        <p:scale>
          <a:sx n="97" d="100"/>
          <a:sy n="97" d="100"/>
        </p:scale>
        <p:origin x="-15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1771-6BB7-674E-B6D5-4BBE02E74DAF}" type="datetimeFigureOut">
              <a:rPr lang="fr-FR" smtClean="0"/>
              <a:t>25/05/11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91296-F8A1-0C41-853C-4162E7E83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75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1771-6BB7-674E-B6D5-4BBE02E74DAF}" type="datetimeFigureOut">
              <a:rPr lang="fr-FR" smtClean="0"/>
              <a:t>25/05/11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91296-F8A1-0C41-853C-4162E7E83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92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1771-6BB7-674E-B6D5-4BBE02E74DAF}" type="datetimeFigureOut">
              <a:rPr lang="fr-FR" smtClean="0"/>
              <a:t>25/05/11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91296-F8A1-0C41-853C-4162E7E83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089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1771-6BB7-674E-B6D5-4BBE02E74DAF}" type="datetimeFigureOut">
              <a:rPr lang="fr-FR" smtClean="0"/>
              <a:t>25/05/11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91296-F8A1-0C41-853C-4162E7E83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292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1771-6BB7-674E-B6D5-4BBE02E74DAF}" type="datetimeFigureOut">
              <a:rPr lang="fr-FR" smtClean="0"/>
              <a:t>25/05/11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91296-F8A1-0C41-853C-4162E7E83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504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1771-6BB7-674E-B6D5-4BBE02E74DAF}" type="datetimeFigureOut">
              <a:rPr lang="fr-FR" smtClean="0"/>
              <a:t>25/05/11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91296-F8A1-0C41-853C-4162E7E83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7059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1771-6BB7-674E-B6D5-4BBE02E74DAF}" type="datetimeFigureOut">
              <a:rPr lang="fr-FR" smtClean="0"/>
              <a:t>25/05/11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91296-F8A1-0C41-853C-4162E7E83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8533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1771-6BB7-674E-B6D5-4BBE02E74DAF}" type="datetimeFigureOut">
              <a:rPr lang="fr-FR" smtClean="0"/>
              <a:t>25/05/11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91296-F8A1-0C41-853C-4162E7E83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435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1771-6BB7-674E-B6D5-4BBE02E74DAF}" type="datetimeFigureOut">
              <a:rPr lang="fr-FR" smtClean="0"/>
              <a:t>25/05/11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91296-F8A1-0C41-853C-4162E7E83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0199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1771-6BB7-674E-B6D5-4BBE02E74DAF}" type="datetimeFigureOut">
              <a:rPr lang="fr-FR" smtClean="0"/>
              <a:t>25/05/11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91296-F8A1-0C41-853C-4162E7E83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504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D1771-6BB7-674E-B6D5-4BBE02E74DAF}" type="datetimeFigureOut">
              <a:rPr lang="fr-FR" smtClean="0"/>
              <a:t>25/05/11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91296-F8A1-0C41-853C-4162E7E83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182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D1771-6BB7-674E-B6D5-4BBE02E74DAF}" type="datetimeFigureOut">
              <a:rPr lang="fr-FR" smtClean="0"/>
              <a:t>25/05/11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91296-F8A1-0C41-853C-4162E7E83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91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acebook.com/help/contact.php?show_form=page_migrations_external" TargetMode="External"/><Relationship Id="rId3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acebook.com/username/" TargetMode="External"/><Relationship Id="rId3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tif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tif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principles.php" TargetMode="External"/><Relationship Id="rId4" Type="http://schemas.openxmlformats.org/officeDocument/2006/relationships/hyperlink" Target="http://www.facebook.com/policy.php" TargetMode="External"/><Relationship Id="rId5" Type="http://schemas.openxmlformats.org/officeDocument/2006/relationships/hyperlink" Target="http://www.facebook.com/terms_pages.php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acebook.com/terms.php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Réussir votre page Facebook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#</a:t>
            </a:r>
            <a:r>
              <a:rPr lang="fr-FR" dirty="0" err="1" smtClean="0"/>
              <a:t>CafeN</a:t>
            </a:r>
            <a:r>
              <a:rPr lang="fr-FR" dirty="0" smtClean="0"/>
              <a:t> 25/05/2011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0043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Intervenantes</a:t>
            </a:r>
            <a:endParaRPr lang="fr-FR" dirty="0"/>
          </a:p>
        </p:txBody>
      </p:sp>
      <p:pic>
        <p:nvPicPr>
          <p:cNvPr id="20" name="Image 19" descr="Capture d’écran 2011-05-12 à 16.29.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094" y="2051050"/>
            <a:ext cx="2345871" cy="251460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15" y="2051049"/>
            <a:ext cx="2003569" cy="2514601"/>
          </a:xfrm>
          <a:prstGeom prst="rect">
            <a:avLst/>
          </a:prstGeom>
        </p:spPr>
      </p:pic>
      <p:pic>
        <p:nvPicPr>
          <p:cNvPr id="22" name="Image 21" descr="photo marina web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6" t="5740" b="15838"/>
          <a:stretch/>
        </p:blipFill>
        <p:spPr>
          <a:xfrm>
            <a:off x="6076528" y="2051051"/>
            <a:ext cx="2445172" cy="2514600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596900" y="4965700"/>
            <a:ext cx="2438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Marie Van </a:t>
            </a:r>
            <a:r>
              <a:rPr lang="fr-FR" sz="2000" dirty="0" err="1" smtClean="0"/>
              <a:t>Humbeeck</a:t>
            </a:r>
            <a:endParaRPr lang="fr-FR" sz="2000" dirty="0" smtClean="0"/>
          </a:p>
          <a:p>
            <a:r>
              <a:rPr lang="fr-FR" sz="1600" dirty="0" err="1" smtClean="0"/>
              <a:t>Community</a:t>
            </a:r>
            <a:r>
              <a:rPr lang="fr-FR" sz="1600" dirty="0" smtClean="0"/>
              <a:t> Manager</a:t>
            </a:r>
          </a:p>
          <a:p>
            <a:r>
              <a:rPr lang="fr-FR" sz="1600" dirty="0" smtClean="0"/>
              <a:t>@</a:t>
            </a:r>
            <a:r>
              <a:rPr lang="fr-FR" sz="1600" dirty="0" err="1" smtClean="0"/>
              <a:t>marievh</a:t>
            </a:r>
            <a:endParaRPr lang="fr-FR" sz="1600" dirty="0" smtClean="0"/>
          </a:p>
          <a:p>
            <a:r>
              <a:rPr lang="fr-FR" sz="1600" dirty="0" smtClean="0"/>
              <a:t>608 amis FB</a:t>
            </a:r>
            <a:endParaRPr lang="fr-FR" sz="1600" dirty="0"/>
          </a:p>
        </p:txBody>
      </p:sp>
      <p:sp>
        <p:nvSpPr>
          <p:cNvPr id="24" name="ZoneTexte 23"/>
          <p:cNvSpPr txBox="1"/>
          <p:nvPr/>
        </p:nvSpPr>
        <p:spPr>
          <a:xfrm>
            <a:off x="3378200" y="4965700"/>
            <a:ext cx="2438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Florence </a:t>
            </a:r>
            <a:r>
              <a:rPr lang="fr-FR" sz="2000" dirty="0" err="1" smtClean="0"/>
              <a:t>Manente</a:t>
            </a:r>
            <a:endParaRPr lang="fr-FR" sz="2000" dirty="0" smtClean="0"/>
          </a:p>
          <a:p>
            <a:r>
              <a:rPr lang="fr-FR" sz="1600" dirty="0" smtClean="0"/>
              <a:t>Social Media Editor</a:t>
            </a:r>
          </a:p>
          <a:p>
            <a:r>
              <a:rPr lang="fr-FR" sz="1600" dirty="0" smtClean="0"/>
              <a:t>@</a:t>
            </a:r>
            <a:r>
              <a:rPr lang="fr-FR" sz="1600" dirty="0" err="1" smtClean="0"/>
              <a:t>flexyflow</a:t>
            </a:r>
            <a:endParaRPr lang="fr-FR" sz="1600" dirty="0" smtClean="0"/>
          </a:p>
          <a:p>
            <a:r>
              <a:rPr lang="fr-FR" sz="1600" dirty="0" smtClean="0"/>
              <a:t>334 amis FB</a:t>
            </a:r>
            <a:endParaRPr lang="fr-FR" sz="1600" dirty="0"/>
          </a:p>
        </p:txBody>
      </p:sp>
      <p:sp>
        <p:nvSpPr>
          <p:cNvPr id="25" name="ZoneTexte 24"/>
          <p:cNvSpPr txBox="1"/>
          <p:nvPr/>
        </p:nvSpPr>
        <p:spPr>
          <a:xfrm>
            <a:off x="6083299" y="4965700"/>
            <a:ext cx="2438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Marina Aubert</a:t>
            </a:r>
          </a:p>
          <a:p>
            <a:r>
              <a:rPr lang="fr-FR" sz="1600" dirty="0" smtClean="0"/>
              <a:t>Consultante CM</a:t>
            </a:r>
          </a:p>
          <a:p>
            <a:r>
              <a:rPr lang="fr-FR" sz="1600" dirty="0" smtClean="0"/>
              <a:t>@</a:t>
            </a:r>
            <a:r>
              <a:rPr lang="fr-FR" sz="1600" dirty="0" err="1" smtClean="0"/>
              <a:t>aubertm</a:t>
            </a:r>
            <a:endParaRPr lang="fr-FR" sz="1600" dirty="0" smtClean="0"/>
          </a:p>
          <a:p>
            <a:r>
              <a:rPr lang="fr-FR" sz="1600" dirty="0" smtClean="0"/>
              <a:t>504 amis FB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023956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Qu’est-ce qu’une page Facebook?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881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Page perso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0" y="1508170"/>
            <a:ext cx="6975883" cy="654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526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Page fan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0" y="1611226"/>
            <a:ext cx="6977575" cy="647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73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 PRATIQUE: créer sa page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5375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/>
              <a:t>Facebook.com/pages</a:t>
            </a:r>
            <a:br>
              <a:rPr lang="fr-BE" dirty="0"/>
            </a:br>
            <a:endParaRPr lang="fr-F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20888"/>
            <a:ext cx="8126985" cy="325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05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 smtClean="0"/>
              <a:t>Transformer son profil perso en page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fr-FR" sz="2400" dirty="0" smtClean="0"/>
              <a:t>https://www.facebook.com/pages/create.php?migrate</a:t>
            </a:r>
          </a:p>
          <a:p>
            <a:pPr marL="457200" lvl="1" indent="0">
              <a:buNone/>
            </a:pPr>
            <a:endParaRPr lang="fr-FR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80" y="2899949"/>
            <a:ext cx="8534400" cy="10001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7584" y="4077072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BE" dirty="0" smtClean="0"/>
              <a:t>Contenu pas transféré: photo de profil et amis &gt; fans</a:t>
            </a:r>
          </a:p>
        </p:txBody>
      </p:sp>
    </p:spTree>
    <p:extLst>
      <p:ext uri="{BB962C8B-B14F-4D97-AF65-F5344CB8AC3E}">
        <p14:creationId xmlns:p14="http://schemas.microsoft.com/office/powerpoint/2010/main" val="3984641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Fusionner deux pages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1600" dirty="0" smtClean="0">
                <a:hlinkClick r:id="rId2"/>
              </a:rPr>
              <a:t>http://www.facebook.com/help/contact.php?show_form=page_migrations_external</a:t>
            </a:r>
            <a:endParaRPr lang="fr-FR" sz="1600" dirty="0" smtClean="0"/>
          </a:p>
          <a:p>
            <a:endParaRPr lang="fr-BE" sz="1600" dirty="0"/>
          </a:p>
          <a:p>
            <a:endParaRPr lang="fr-FR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392" y="2073221"/>
            <a:ext cx="5391150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695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url personnalisée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hlinkClick r:id="rId2"/>
              </a:rPr>
              <a:t>http://www.facebook.com/username/</a:t>
            </a:r>
            <a:endParaRPr lang="fr-FR" dirty="0" smtClean="0"/>
          </a:p>
          <a:p>
            <a:endParaRPr lang="fr-BE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2636912"/>
            <a:ext cx="5867400" cy="24669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7584" y="5877272"/>
            <a:ext cx="2896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smtClean="0"/>
              <a:t>Minimum 25 fans sur la page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7721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1266"/>
            <a:ext cx="7772400" cy="1470025"/>
          </a:xfrm>
        </p:spPr>
        <p:txBody>
          <a:bodyPr/>
          <a:lstStyle/>
          <a:p>
            <a:r>
              <a:rPr lang="fr-BE" dirty="0" smtClean="0"/>
              <a:t>Landing Tab</a:t>
            </a:r>
            <a:endParaRPr lang="fr-F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1" y="1262312"/>
            <a:ext cx="5783163" cy="483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Comment?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Être un  </a:t>
            </a:r>
            <a:r>
              <a:rPr lang="fr-FR" dirty="0"/>
              <a:t>“</a:t>
            </a:r>
            <a:r>
              <a:rPr lang="fr-FR" dirty="0" err="1"/>
              <a:t>Verified</a:t>
            </a:r>
            <a:r>
              <a:rPr lang="fr-FR" dirty="0"/>
              <a:t> Facebook </a:t>
            </a:r>
            <a:r>
              <a:rPr lang="fr-FR" dirty="0" err="1"/>
              <a:t>Developer</a:t>
            </a:r>
            <a:r>
              <a:rPr lang="fr-FR" dirty="0" smtClean="0"/>
              <a:t>”</a:t>
            </a:r>
            <a:br>
              <a:rPr lang="fr-FR" dirty="0" smtClean="0"/>
            </a:br>
            <a:endParaRPr lang="fr-FR" dirty="0" smtClean="0"/>
          </a:p>
          <a:p>
            <a:endParaRPr lang="fr-FR" dirty="0" smtClean="0"/>
          </a:p>
          <a:p>
            <a:r>
              <a:rPr lang="fr-BE" dirty="0" smtClean="0"/>
              <a:t>Utiliser </a:t>
            </a:r>
            <a:r>
              <a:rPr lang="fr-BE" dirty="0" err="1" smtClean="0"/>
              <a:t>Static</a:t>
            </a:r>
            <a:r>
              <a:rPr lang="fr-BE" dirty="0" smtClean="0"/>
              <a:t> IFRAME Tab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111" y="2204864"/>
            <a:ext cx="6581775" cy="923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048" y="4005064"/>
            <a:ext cx="605790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866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525" y="541338"/>
            <a:ext cx="6076950" cy="5448300"/>
          </a:xfrm>
        </p:spPr>
      </p:pic>
    </p:spTree>
    <p:extLst>
      <p:ext uri="{BB962C8B-B14F-4D97-AF65-F5344CB8AC3E}">
        <p14:creationId xmlns:p14="http://schemas.microsoft.com/office/powerpoint/2010/main" val="3470006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6672"/>
            <a:ext cx="4572000" cy="5619750"/>
          </a:xfrm>
        </p:spPr>
      </p:pic>
      <p:sp>
        <p:nvSpPr>
          <p:cNvPr id="5" name="TextBox 4"/>
          <p:cNvSpPr txBox="1"/>
          <p:nvPr/>
        </p:nvSpPr>
        <p:spPr>
          <a:xfrm>
            <a:off x="5238684" y="5445224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err="1" smtClean="0"/>
              <a:t>Mapping</a:t>
            </a:r>
            <a:r>
              <a:rPr lang="fr-BE" dirty="0" smtClean="0"/>
              <a:t> image: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dirty="0" smtClean="0"/>
              <a:t>http://www.image-maps.com/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4330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52736"/>
            <a:ext cx="7560840" cy="5188377"/>
          </a:xfrm>
        </p:spPr>
      </p:pic>
      <p:sp>
        <p:nvSpPr>
          <p:cNvPr id="5" name="TextBox 4"/>
          <p:cNvSpPr txBox="1"/>
          <p:nvPr/>
        </p:nvSpPr>
        <p:spPr>
          <a:xfrm>
            <a:off x="2771800" y="529324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200" dirty="0" smtClean="0"/>
              <a:t>Default </a:t>
            </a:r>
            <a:r>
              <a:rPr lang="fr-BE" sz="3200" dirty="0" smtClean="0"/>
              <a:t>landing tab 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552483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marL="0" indent="0">
              <a:buNone/>
            </a:pPr>
            <a:r>
              <a:rPr lang="fr-BE" dirty="0" smtClean="0"/>
              <a:t>Bloquer un statut selon la langue: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36" y="1412776"/>
            <a:ext cx="7019925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164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Utiliser une page en tant que telle</a:t>
            </a:r>
            <a:endParaRPr lang="fr-F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708920"/>
            <a:ext cx="6264696" cy="382914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492896"/>
            <a:ext cx="1724025" cy="31337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5576" y="1268760"/>
            <a:ext cx="55446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 smtClean="0"/>
              <a:t>Pour:</a:t>
            </a:r>
            <a:br>
              <a:rPr lang="fr-BE" sz="2800" dirty="0" smtClean="0"/>
            </a:br>
            <a:r>
              <a:rPr lang="fr-BE" sz="2800" dirty="0" smtClean="0"/>
              <a:t>1:  communiquer sur d’autres pages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122897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fr-BE" dirty="0" smtClean="0"/>
              <a:t>2: c’est tout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070987"/>
            <a:ext cx="2495550" cy="14001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35896" y="1124744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BE" dirty="0" smtClean="0"/>
              <a:t>Notifications</a:t>
            </a:r>
          </a:p>
          <a:p>
            <a:pPr marL="342900" indent="-342900">
              <a:buFont typeface="+mj-lt"/>
              <a:buAutoNum type="arabicPeriod"/>
            </a:pPr>
            <a:r>
              <a:rPr lang="fr-BE" dirty="0" smtClean="0"/>
              <a:t>Insights!</a:t>
            </a:r>
            <a:endParaRPr lang="fr-F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636912"/>
            <a:ext cx="753427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68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 peut-on espérer d’une page </a:t>
            </a:r>
            <a:r>
              <a:rPr lang="fr-FR" dirty="0" err="1" smtClean="0"/>
              <a:t>facebook</a:t>
            </a:r>
            <a:r>
              <a:rPr lang="fr-FR" dirty="0" smtClean="0"/>
              <a:t>?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144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amis</a:t>
            </a:r>
            <a:endParaRPr lang="fr-FR" dirty="0"/>
          </a:p>
        </p:txBody>
      </p:sp>
      <p:pic>
        <p:nvPicPr>
          <p:cNvPr id="3" name="Image 2" descr="Capture d’écran 2011-05-12 à 16.57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1295400"/>
            <a:ext cx="6375400" cy="1727200"/>
          </a:xfrm>
          <a:prstGeom prst="rect">
            <a:avLst/>
          </a:prstGeom>
        </p:spPr>
      </p:pic>
      <p:pic>
        <p:nvPicPr>
          <p:cNvPr id="4" name="Image 3" descr="Capture d’écran 2011-05-12 à 17.00.1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076" y="1295400"/>
            <a:ext cx="35309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240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Des amants</a:t>
            </a:r>
            <a:endParaRPr lang="fr-FR" dirty="0"/>
          </a:p>
        </p:txBody>
      </p:sp>
      <p:pic>
        <p:nvPicPr>
          <p:cNvPr id="6" name="Image 5" descr="Capture d’écran 2011-05-12 à 16.56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0" y="2241550"/>
            <a:ext cx="63500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2050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emmerdes</a:t>
            </a:r>
            <a:endParaRPr lang="fr-FR" dirty="0"/>
          </a:p>
        </p:txBody>
      </p:sp>
      <p:pic>
        <p:nvPicPr>
          <p:cNvPr id="3" name="Image 2" descr="Capture d’écran 2011-05-12 à 16.59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265238"/>
            <a:ext cx="6400800" cy="57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9373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quoi faire attention?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7648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Eviter les situations embarrassantes</a:t>
            </a:r>
            <a:br>
              <a:rPr lang="fr-FR" dirty="0" smtClean="0"/>
            </a:br>
            <a:r>
              <a:rPr lang="fr-FR" sz="2700" dirty="0" smtClean="0"/>
              <a:t>(pour vous et les autres)</a:t>
            </a:r>
            <a:endParaRPr lang="fr-FR" dirty="0"/>
          </a:p>
        </p:txBody>
      </p:sp>
      <p:pic>
        <p:nvPicPr>
          <p:cNvPr id="6" name="Image 5" descr="Capture d’écran 2011-05-12 à 17.19.4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550" y="2019300"/>
            <a:ext cx="57023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703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Eviter les insultes</a:t>
            </a:r>
            <a:endParaRPr lang="fr-FR" dirty="0"/>
          </a:p>
        </p:txBody>
      </p:sp>
      <p:pic>
        <p:nvPicPr>
          <p:cNvPr id="4" name="Image 3" descr="facebook-fai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00" y="2236788"/>
            <a:ext cx="428625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541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Eviter les sujets intimes</a:t>
            </a:r>
            <a:endParaRPr lang="fr-FR" dirty="0"/>
          </a:p>
        </p:txBody>
      </p:sp>
      <p:pic>
        <p:nvPicPr>
          <p:cNvPr id="3" name="Image 2" descr="facebook-megafai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300" y="1651000"/>
            <a:ext cx="5715000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8562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Penser aux backups réguliers</a:t>
            </a:r>
            <a:br>
              <a:rPr lang="fr-FR" dirty="0" smtClean="0"/>
            </a:br>
            <a:r>
              <a:rPr lang="fr-FR" sz="2700" dirty="0" smtClean="0"/>
              <a:t>(en cas d’usage intensif)</a:t>
            </a:r>
            <a:endParaRPr lang="fr-FR" sz="2700" dirty="0"/>
          </a:p>
        </p:txBody>
      </p:sp>
      <p:pic>
        <p:nvPicPr>
          <p:cNvPr id="7" name="Image 6" descr="Capture d’écran 2011-05-12 à 17.08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022" y="1417638"/>
            <a:ext cx="6346949" cy="53848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40000" y="5778500"/>
            <a:ext cx="4470400" cy="330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7682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Méthodo</a:t>
            </a:r>
            <a:r>
              <a:rPr lang="fr-FR" dirty="0" smtClean="0"/>
              <a:t> de pro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048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00FF"/>
                </a:solidFill>
              </a:rPr>
              <a:t>Engager sa </a:t>
            </a:r>
            <a:r>
              <a:rPr lang="fr-FR" dirty="0" smtClean="0">
                <a:solidFill>
                  <a:srgbClr val="0000FF"/>
                </a:solidFill>
              </a:rPr>
              <a:t>communauté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Connaître sa communauté</a:t>
            </a:r>
          </a:p>
          <a:p>
            <a:r>
              <a:rPr lang="fr-FR" dirty="0" smtClean="0"/>
              <a:t>Connaître son sujet</a:t>
            </a:r>
          </a:p>
          <a:p>
            <a:r>
              <a:rPr lang="fr-FR" dirty="0" smtClean="0"/>
              <a:t>Connaître les règles de </a:t>
            </a:r>
            <a:r>
              <a:rPr lang="fr-FR" dirty="0" err="1" smtClean="0"/>
              <a:t>Facebook</a:t>
            </a:r>
            <a:endParaRPr lang="fr-FR" dirty="0" smtClean="0"/>
          </a:p>
          <a:p>
            <a:pPr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49970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Publier du fun</a:t>
            </a:r>
            <a:endParaRPr lang="fr-FR" dirty="0"/>
          </a:p>
        </p:txBody>
      </p:sp>
      <p:pic>
        <p:nvPicPr>
          <p:cNvPr id="5" name="Image 4" descr="Capture d’écran 2011-05-12 à 17.27.3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850" y="1720850"/>
            <a:ext cx="63881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772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Publier du </a:t>
            </a:r>
            <a:r>
              <a:rPr lang="fr-FR" dirty="0" smtClean="0"/>
              <a:t>simple,</a:t>
            </a:r>
            <a:br>
              <a:rPr lang="fr-FR" dirty="0" smtClean="0"/>
            </a:br>
            <a:r>
              <a:rPr lang="fr-FR" dirty="0" smtClean="0"/>
              <a:t>de l’humain</a:t>
            </a:r>
            <a:endParaRPr lang="fr-FR" dirty="0"/>
          </a:p>
        </p:txBody>
      </p:sp>
      <p:pic>
        <p:nvPicPr>
          <p:cNvPr id="3" name="Image 2" descr="Capture d’écran 2011-05-12 à 17.25.4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050" y="1549400"/>
            <a:ext cx="6134100" cy="511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014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Publier du </a:t>
            </a:r>
            <a:r>
              <a:rPr lang="fr-FR" dirty="0" smtClean="0"/>
              <a:t>sérieux</a:t>
            </a:r>
            <a:endParaRPr lang="fr-FR" dirty="0"/>
          </a:p>
        </p:txBody>
      </p:sp>
      <p:pic>
        <p:nvPicPr>
          <p:cNvPr id="6" name="Content Placeholder 5" descr="sérieux2.tiff"/>
          <p:cNvPicPr>
            <a:picLocks noGrp="1" noChangeAspect="1"/>
          </p:cNvPicPr>
          <p:nvPr>
            <p:ph idx="1"/>
          </p:nvPr>
        </p:nvPicPr>
        <p:blipFill>
          <a:blip r:embed="rId2"/>
          <a:srcRect l="-27629" r="-276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296704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Saupoudrer de sujets à débat</a:t>
            </a:r>
            <a:endParaRPr lang="fr-FR" dirty="0"/>
          </a:p>
        </p:txBody>
      </p:sp>
      <p:pic>
        <p:nvPicPr>
          <p:cNvPr id="3" name="Image 2" descr="Capture d’écran 2011-05-12 à 17.26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" y="1638300"/>
            <a:ext cx="6400800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916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 même, tout à la fois !</a:t>
            </a:r>
            <a:endParaRPr lang="fr-FR" dirty="0"/>
          </a:p>
        </p:txBody>
      </p:sp>
      <p:pic>
        <p:nvPicPr>
          <p:cNvPr id="4" name="Content Placeholder 3" descr="toutàlafois.tiff"/>
          <p:cNvPicPr>
            <a:picLocks noGrp="1" noChangeAspect="1"/>
          </p:cNvPicPr>
          <p:nvPr>
            <p:ph idx="1"/>
          </p:nvPr>
        </p:nvPicPr>
        <p:blipFill>
          <a:blip r:embed="rId2"/>
          <a:srcRect t="-41259" b="-41259"/>
          <a:stretch>
            <a:fillRect/>
          </a:stretch>
        </p:blipFill>
        <p:spPr>
          <a:xfrm>
            <a:off x="457200" y="1431907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37608205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S’informer sur </a:t>
            </a:r>
            <a:r>
              <a:rPr lang="fr-FR" dirty="0" err="1" smtClean="0"/>
              <a:t>Facebook</a:t>
            </a:r>
            <a:endParaRPr lang="fr-FR" dirty="0"/>
          </a:p>
        </p:txBody>
      </p:sp>
      <p:pic>
        <p:nvPicPr>
          <p:cNvPr id="4" name="Content Placeholder 3" descr="Facebook.tiff"/>
          <p:cNvPicPr>
            <a:picLocks noGrp="1" noChangeAspect="1"/>
          </p:cNvPicPr>
          <p:nvPr>
            <p:ph idx="1"/>
          </p:nvPr>
        </p:nvPicPr>
        <p:blipFill>
          <a:blip r:embed="rId2"/>
          <a:srcRect l="-47803" r="-478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036753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Liens utiles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CGU : </a:t>
            </a:r>
            <a:r>
              <a:rPr lang="en-US" dirty="0" smtClean="0">
                <a:hlinkClick r:id="rId2"/>
              </a:rPr>
              <a:t>http://www.facebook.com/terms.php</a:t>
            </a:r>
            <a:endParaRPr lang="en-US" dirty="0" smtClean="0"/>
          </a:p>
          <a:p>
            <a:r>
              <a:rPr lang="en-US" dirty="0" err="1" smtClean="0"/>
              <a:t>Principes</a:t>
            </a:r>
            <a:r>
              <a:rPr lang="en-US" dirty="0" smtClean="0"/>
              <a:t> : </a:t>
            </a:r>
            <a:r>
              <a:rPr lang="en-US" dirty="0" smtClean="0">
                <a:hlinkClick r:id="rId3"/>
              </a:rPr>
              <a:t>http://www.facebook.com/principles.php</a:t>
            </a:r>
            <a:endParaRPr lang="en-US" dirty="0" smtClean="0"/>
          </a:p>
          <a:p>
            <a:r>
              <a:rPr lang="en-US" dirty="0" err="1" smtClean="0"/>
              <a:t>Confidentialité</a:t>
            </a:r>
            <a:r>
              <a:rPr lang="en-US" dirty="0" smtClean="0"/>
              <a:t> : </a:t>
            </a:r>
            <a:r>
              <a:rPr lang="en-US" dirty="0" smtClean="0">
                <a:hlinkClick r:id="rId4"/>
              </a:rPr>
              <a:t>http://www.facebook.com/policy.php</a:t>
            </a:r>
            <a:endParaRPr lang="en-US" dirty="0" smtClean="0"/>
          </a:p>
          <a:p>
            <a:r>
              <a:rPr lang="en-US" dirty="0" smtClean="0"/>
              <a:t>Conditions </a:t>
            </a:r>
            <a:r>
              <a:rPr lang="en-US" dirty="0" err="1" smtClean="0"/>
              <a:t>d’utilisation</a:t>
            </a:r>
            <a:r>
              <a:rPr lang="en-US" dirty="0" smtClean="0"/>
              <a:t> des pages : </a:t>
            </a:r>
            <a:r>
              <a:rPr lang="en-US" dirty="0" smtClean="0">
                <a:hlinkClick r:id="rId5"/>
              </a:rPr>
              <a:t>http://www.facebook.com/terms_pages.php</a:t>
            </a:r>
            <a:endParaRPr lang="en-US" dirty="0" smtClean="0"/>
          </a:p>
          <a:p>
            <a:r>
              <a:rPr lang="en-US" dirty="0" err="1" smtClean="0"/>
              <a:t>Règles</a:t>
            </a:r>
            <a:r>
              <a:rPr lang="en-US" dirty="0" smtClean="0"/>
              <a:t> </a:t>
            </a:r>
            <a:r>
              <a:rPr lang="en-US" dirty="0" err="1" smtClean="0"/>
              <a:t>promotionnelles</a:t>
            </a:r>
            <a:r>
              <a:rPr lang="en-US" dirty="0" smtClean="0"/>
              <a:t> : http://</a:t>
            </a:r>
            <a:r>
              <a:rPr lang="en-US" dirty="0" err="1" smtClean="0"/>
              <a:t>www.facebook.com/promotions_guidelines.php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530866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Merci!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i="1" dirty="0" smtClean="0"/>
              <a:t>Cette présentation sera publiée sur la page fan du groupe Café numérique.</a:t>
            </a:r>
          </a:p>
          <a:p>
            <a:endParaRPr lang="fr-FR" sz="2400" i="1" dirty="0"/>
          </a:p>
          <a:p>
            <a:endParaRPr lang="fr-FR" sz="2400" i="1" dirty="0" smtClean="0"/>
          </a:p>
          <a:p>
            <a:endParaRPr lang="fr-FR" sz="2400" i="1" dirty="0"/>
          </a:p>
          <a:p>
            <a:r>
              <a:rPr lang="fr-FR" sz="3600" dirty="0" smtClean="0"/>
              <a:t>Vos questions?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9806861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311</Words>
  <Application>Microsoft Macintosh PowerPoint</Application>
  <PresentationFormat>Présentation à l'écran (4:3)</PresentationFormat>
  <Paragraphs>74</Paragraphs>
  <Slides>37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38" baseType="lpstr">
      <vt:lpstr>Thème Office</vt:lpstr>
      <vt:lpstr>Réussir votre page Facebook</vt:lpstr>
      <vt:lpstr>Intervenantes</vt:lpstr>
      <vt:lpstr>Qu’est-ce qu’une page Facebook?</vt:lpstr>
      <vt:lpstr>Page perso</vt:lpstr>
      <vt:lpstr>Page fan</vt:lpstr>
      <vt:lpstr>EN PRATIQUE: créer sa page</vt:lpstr>
      <vt:lpstr>Facebook.com/pages </vt:lpstr>
      <vt:lpstr>Transformer son profil perso en page</vt:lpstr>
      <vt:lpstr>Fusionner deux pages</vt:lpstr>
      <vt:lpstr>url personnalisée</vt:lpstr>
      <vt:lpstr>Landing Tab</vt:lpstr>
      <vt:lpstr>Comment?</vt:lpstr>
      <vt:lpstr>Présentation PowerPoint</vt:lpstr>
      <vt:lpstr>Présentation PowerPoint</vt:lpstr>
      <vt:lpstr>Présentation PowerPoint</vt:lpstr>
      <vt:lpstr>Présentation PowerPoint</vt:lpstr>
      <vt:lpstr>Utiliser une page en tant que telle</vt:lpstr>
      <vt:lpstr>Présentation PowerPoint</vt:lpstr>
      <vt:lpstr>Que peut-on espérer d’une page facebook?</vt:lpstr>
      <vt:lpstr>Des amis</vt:lpstr>
      <vt:lpstr>Des amants</vt:lpstr>
      <vt:lpstr>Des emmerdes</vt:lpstr>
      <vt:lpstr>A quoi faire attention?</vt:lpstr>
      <vt:lpstr>Eviter les situations embarrassantes (pour vous et les autres)</vt:lpstr>
      <vt:lpstr>Eviter les insultes</vt:lpstr>
      <vt:lpstr>Eviter les sujets intimes</vt:lpstr>
      <vt:lpstr>Penser aux backups réguliers (en cas d’usage intensif)</vt:lpstr>
      <vt:lpstr>Méthodo de pro</vt:lpstr>
      <vt:lpstr>Engager sa communauté</vt:lpstr>
      <vt:lpstr>Publier du fun</vt:lpstr>
      <vt:lpstr>Publier du simple, de l’humain</vt:lpstr>
      <vt:lpstr>Publier du sérieux</vt:lpstr>
      <vt:lpstr>Saupoudrer de sujets à débat</vt:lpstr>
      <vt:lpstr>Et même, tout à la fois !</vt:lpstr>
      <vt:lpstr>S’informer sur Facebook</vt:lpstr>
      <vt:lpstr>Liens utiles</vt:lpstr>
      <vt:lpstr>Merci!</vt:lpstr>
    </vt:vector>
  </TitlesOfParts>
  <Company>CommunicationWeb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Réussir votre page Facebook</dc:title>
  <dc:creator>Marina Aubert</dc:creator>
  <cp:lastModifiedBy>Marina Aubert</cp:lastModifiedBy>
  <cp:revision>11</cp:revision>
  <dcterms:created xsi:type="dcterms:W3CDTF">2011-05-12T13:09:17Z</dcterms:created>
  <dcterms:modified xsi:type="dcterms:W3CDTF">2011-05-25T16:53:15Z</dcterms:modified>
</cp:coreProperties>
</file>