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58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11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250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27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71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048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927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329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884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670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63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209A1-60C9-F04A-BEAF-F65B0868E0D7}" type="datetimeFigureOut">
              <a:rPr lang="fr-FR" smtClean="0"/>
              <a:t>21/01/16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939B3-941F-5646-87AB-C816E5B645E6}" type="slidenum">
              <a:rPr lang="fr-FR" smtClean="0"/>
              <a:t>‹#›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3">
            <a:alphaModFix amt="20000"/>
          </a:blip>
          <a:stretch>
            <a:fillRect/>
          </a:stretch>
        </p:blipFill>
        <p:spPr>
          <a:xfrm rot="16200000">
            <a:off x="-746622" y="746622"/>
            <a:ext cx="2517620" cy="10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2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1" Type="http://schemas.microsoft.com/office/2007/relationships/media" Target="file://localhost/Users/marinaaubert/Downloads/Video-MolenGeek-Edition-2015-FLUVORE.mp4" TargetMode="External"/><Relationship Id="rId2" Type="http://schemas.openxmlformats.org/officeDocument/2006/relationships/video" Target="file://localhost/Users/marinaaubert/Downloads/Video-MolenGeek-Edition-2015-FLUVORE.mp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olengeek" TargetMode="External"/><Relationship Id="rId4" Type="http://schemas.openxmlformats.org/officeDocument/2006/relationships/hyperlink" Target="http://www.twitter.com/molengeek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olengee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0"/>
            <a:ext cx="9144000" cy="37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0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Molengeek</a:t>
            </a:r>
            <a:r>
              <a:rPr lang="fr-FR" dirty="0" smtClean="0"/>
              <a:t> 2: séance d’information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dirty="0" smtClean="0"/>
              <a:t>18h15 Accueil, </a:t>
            </a:r>
            <a:r>
              <a:rPr lang="fr-FR" sz="1800" dirty="0" smtClean="0"/>
              <a:t>par Marina Aubert et Ibrahim </a:t>
            </a:r>
            <a:r>
              <a:rPr lang="fr-FR" sz="1800" dirty="0" err="1" smtClean="0"/>
              <a:t>Ouassari</a:t>
            </a:r>
            <a:endParaRPr lang="fr-FR" sz="1800" dirty="0" smtClean="0"/>
          </a:p>
          <a:p>
            <a:endParaRPr lang="fr-FR" sz="2400" dirty="0" smtClean="0"/>
          </a:p>
          <a:p>
            <a:r>
              <a:rPr lang="fr-FR" sz="2400" dirty="0" smtClean="0"/>
              <a:t>18h20 Présentation de </a:t>
            </a:r>
            <a:r>
              <a:rPr lang="fr-FR" sz="2400" dirty="0" err="1" smtClean="0"/>
              <a:t>Molengeek</a:t>
            </a:r>
            <a:r>
              <a:rPr lang="fr-FR" sz="2400" dirty="0" smtClean="0"/>
              <a:t>, </a:t>
            </a:r>
            <a:r>
              <a:rPr lang="fr-FR" sz="1800" dirty="0" smtClean="0"/>
              <a:t>par </a:t>
            </a:r>
            <a:r>
              <a:rPr lang="fr-FR" sz="1800" dirty="0" err="1" smtClean="0"/>
              <a:t>Morad</a:t>
            </a:r>
            <a:r>
              <a:rPr lang="fr-FR" sz="1800" dirty="0" smtClean="0"/>
              <a:t> </a:t>
            </a:r>
            <a:r>
              <a:rPr lang="fr-FR" sz="1800" dirty="0" err="1" smtClean="0"/>
              <a:t>Chahboun</a:t>
            </a:r>
            <a:endParaRPr lang="fr-FR" sz="1800" dirty="0" smtClean="0"/>
          </a:p>
          <a:p>
            <a:r>
              <a:rPr lang="fr-FR" sz="2400" dirty="0" smtClean="0"/>
              <a:t>18h30 Présentation des 6 organisateurs, </a:t>
            </a:r>
            <a:r>
              <a:rPr lang="fr-FR" sz="1800" dirty="0" smtClean="0"/>
              <a:t>par Marina Aubert</a:t>
            </a:r>
            <a:endParaRPr lang="fr-FR" sz="2400" dirty="0" smtClean="0"/>
          </a:p>
          <a:p>
            <a:r>
              <a:rPr lang="fr-FR" sz="2400" dirty="0" smtClean="0"/>
              <a:t>19h00 Témoignages des participants 2015 </a:t>
            </a:r>
            <a:r>
              <a:rPr lang="fr-FR" sz="1800" dirty="0" smtClean="0"/>
              <a:t>avec Ibrahim </a:t>
            </a:r>
            <a:r>
              <a:rPr lang="fr-FR" sz="1800" dirty="0" err="1" smtClean="0"/>
              <a:t>Ouassari</a:t>
            </a:r>
            <a:endParaRPr lang="fr-FR" sz="2400" dirty="0" smtClean="0"/>
          </a:p>
          <a:p>
            <a:r>
              <a:rPr lang="fr-FR" sz="2400" dirty="0" smtClean="0"/>
              <a:t>19h30 </a:t>
            </a:r>
            <a:r>
              <a:rPr lang="fr-FR" sz="2400" dirty="0"/>
              <a:t>P</a:t>
            </a:r>
            <a:r>
              <a:rPr lang="fr-FR" sz="2400" dirty="0" smtClean="0"/>
              <a:t>résentation des sponsors et des prix, </a:t>
            </a:r>
            <a:r>
              <a:rPr lang="fr-FR" sz="1800" dirty="0" smtClean="0"/>
              <a:t>par Geoffroy </a:t>
            </a:r>
            <a:r>
              <a:rPr lang="fr-FR" sz="1800" dirty="0" err="1" smtClean="0"/>
              <a:t>Verney</a:t>
            </a:r>
            <a:r>
              <a:rPr lang="fr-FR" sz="1800" dirty="0" smtClean="0"/>
              <a:t>-Carron</a:t>
            </a:r>
          </a:p>
          <a:p>
            <a:r>
              <a:rPr lang="fr-FR" sz="2400" dirty="0" smtClean="0"/>
              <a:t>19h45 Présentation du 1819, </a:t>
            </a:r>
            <a:r>
              <a:rPr lang="fr-FR" sz="1800" dirty="0" smtClean="0"/>
              <a:t>par Véronique </a:t>
            </a:r>
            <a:r>
              <a:rPr lang="fr-FR" sz="1800" dirty="0" err="1" smtClean="0"/>
              <a:t>Flammang</a:t>
            </a:r>
            <a:endParaRPr lang="fr-FR" sz="1800" dirty="0" smtClean="0"/>
          </a:p>
          <a:p>
            <a:endParaRPr lang="fr-FR" sz="2400" dirty="0" smtClean="0"/>
          </a:p>
          <a:p>
            <a:r>
              <a:rPr lang="fr-FR" sz="2400" dirty="0" smtClean="0"/>
              <a:t>20h00 Questions-réponses</a:t>
            </a:r>
          </a:p>
          <a:p>
            <a:r>
              <a:rPr lang="fr-FR" sz="2400" dirty="0" smtClean="0"/>
              <a:t>20h30 Clôture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778738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Présentation de </a:t>
            </a:r>
            <a:r>
              <a:rPr lang="fr-FR" dirty="0" err="1" smtClean="0"/>
              <a:t>Molengeek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err="1" smtClean="0"/>
              <a:t>Morad</a:t>
            </a:r>
            <a:r>
              <a:rPr lang="fr-FR" dirty="0" smtClean="0"/>
              <a:t> </a:t>
            </a:r>
            <a:r>
              <a:rPr lang="fr-FR" dirty="0" err="1" smtClean="0"/>
              <a:t>Chahboun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Clip</a:t>
            </a:r>
            <a:endParaRPr lang="fr-FR" dirty="0"/>
          </a:p>
        </p:txBody>
      </p:sp>
      <p:pic>
        <p:nvPicPr>
          <p:cNvPr id="4" name="Video-MolenGeek-Edition-2015-FLUVOR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89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Présentation des organisateurs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Ibrahim </a:t>
            </a:r>
            <a:r>
              <a:rPr lang="fr-FR" dirty="0" err="1" smtClean="0"/>
              <a:t>Ouassari</a:t>
            </a:r>
            <a:endParaRPr lang="fr-FR" dirty="0" smtClean="0"/>
          </a:p>
          <a:p>
            <a:r>
              <a:rPr lang="fr-FR" dirty="0" smtClean="0"/>
              <a:t>Marina Aubert</a:t>
            </a:r>
          </a:p>
          <a:p>
            <a:r>
              <a:rPr lang="fr-FR" dirty="0" err="1" smtClean="0"/>
              <a:t>Morad</a:t>
            </a:r>
            <a:r>
              <a:rPr lang="fr-FR" dirty="0" smtClean="0"/>
              <a:t> </a:t>
            </a:r>
            <a:r>
              <a:rPr lang="fr-FR" dirty="0" err="1" smtClean="0"/>
              <a:t>Chahboun</a:t>
            </a:r>
            <a:endParaRPr lang="fr-FR" dirty="0" smtClean="0"/>
          </a:p>
          <a:p>
            <a:r>
              <a:rPr lang="fr-FR" dirty="0" smtClean="0"/>
              <a:t>Geoffroy </a:t>
            </a:r>
            <a:r>
              <a:rPr lang="fr-FR" dirty="0" err="1" smtClean="0"/>
              <a:t>Verney</a:t>
            </a:r>
            <a:r>
              <a:rPr lang="fr-FR" dirty="0" smtClean="0"/>
              <a:t>-Carron</a:t>
            </a:r>
          </a:p>
          <a:p>
            <a:r>
              <a:rPr lang="fr-FR" dirty="0" smtClean="0"/>
              <a:t>Julie Foulon</a:t>
            </a:r>
          </a:p>
          <a:p>
            <a:r>
              <a:rPr lang="fr-FR" dirty="0" smtClean="0"/>
              <a:t>Dimitri </a:t>
            </a:r>
            <a:r>
              <a:rPr lang="fr-FR" dirty="0" err="1" smtClean="0"/>
              <a:t>Pirnay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60499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Témoignages des participants 2015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Cindy </a:t>
            </a:r>
            <a:r>
              <a:rPr lang="fr-FR" dirty="0" err="1" smtClean="0"/>
              <a:t>Yomi</a:t>
            </a:r>
            <a:endParaRPr lang="fr-FR" dirty="0" smtClean="0"/>
          </a:p>
          <a:p>
            <a:r>
              <a:rPr lang="fr-FR" dirty="0" smtClean="0"/>
              <a:t>Malika Davy</a:t>
            </a:r>
          </a:p>
          <a:p>
            <a:r>
              <a:rPr lang="fr-FR" dirty="0" smtClean="0"/>
              <a:t>Yacine &amp; amis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71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Prix &amp; Sponsors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dirty="0" smtClean="0"/>
          </a:p>
          <a:p>
            <a:r>
              <a:rPr lang="fr-FR" sz="2800" dirty="0" smtClean="0"/>
              <a:t>Prix </a:t>
            </a:r>
            <a:r>
              <a:rPr lang="fr-FR" sz="2800" dirty="0" err="1" smtClean="0"/>
              <a:t>Startit</a:t>
            </a:r>
            <a:r>
              <a:rPr lang="fr-FR" sz="2800" dirty="0" smtClean="0"/>
              <a:t> @ </a:t>
            </a:r>
            <a:r>
              <a:rPr lang="fr-FR" sz="2800" dirty="0" err="1" smtClean="0"/>
              <a:t>kbc</a:t>
            </a:r>
            <a:r>
              <a:rPr lang="fr-FR" sz="2800" dirty="0" smtClean="0"/>
              <a:t> Brussels du projet le plus </a:t>
            </a:r>
            <a:r>
              <a:rPr lang="fr-FR" sz="2800" dirty="0" err="1" smtClean="0"/>
              <a:t>scalable</a:t>
            </a:r>
            <a:endParaRPr lang="fr-FR" sz="2800" dirty="0" smtClean="0"/>
          </a:p>
          <a:p>
            <a:r>
              <a:rPr lang="fr-FR" sz="2800" dirty="0" smtClean="0"/>
              <a:t>Prix Microsoft du projet le plus technologique</a:t>
            </a:r>
          </a:p>
          <a:p>
            <a:r>
              <a:rPr lang="fr-FR" sz="2800" dirty="0" smtClean="0"/>
              <a:t>Prix du projet le plus sociétal</a:t>
            </a:r>
          </a:p>
          <a:p>
            <a:r>
              <a:rPr lang="fr-FR" sz="2800" dirty="0" smtClean="0"/>
              <a:t>Prix </a:t>
            </a:r>
            <a:r>
              <a:rPr lang="fr-FR" sz="2800" dirty="0" err="1" smtClean="0"/>
              <a:t>Innoviris</a:t>
            </a:r>
            <a:r>
              <a:rPr lang="fr-FR" sz="2800" dirty="0" smtClean="0"/>
              <a:t> de l'innovation</a:t>
            </a:r>
          </a:p>
          <a:p>
            <a:r>
              <a:rPr lang="fr-FR" sz="2800" dirty="0" smtClean="0"/>
              <a:t>Prix Google </a:t>
            </a:r>
            <a:r>
              <a:rPr lang="fr-FR" sz="2800" dirty="0" smtClean="0"/>
              <a:t>10x</a:t>
            </a:r>
            <a:endParaRPr lang="fr-FR" sz="2800" dirty="0"/>
          </a:p>
        </p:txBody>
      </p:sp>
      <p:pic>
        <p:nvPicPr>
          <p:cNvPr id="4" name="Image 3" descr="MolenGeek-mug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79"/>
          <a:stretch/>
        </p:blipFill>
        <p:spPr>
          <a:xfrm>
            <a:off x="0" y="5482053"/>
            <a:ext cx="9144000" cy="731837"/>
          </a:xfrm>
          <a:prstGeom prst="rect">
            <a:avLst/>
          </a:prstGeom>
        </p:spPr>
      </p:pic>
      <p:pic>
        <p:nvPicPr>
          <p:cNvPr id="6" name="Image 5" descr="CPAS_Molenbeek - 300dp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50" y="6165547"/>
            <a:ext cx="777273" cy="631790"/>
          </a:xfrm>
          <a:prstGeom prst="rect">
            <a:avLst/>
          </a:prstGeom>
        </p:spPr>
      </p:pic>
      <p:pic>
        <p:nvPicPr>
          <p:cNvPr id="8" name="Image 7" descr="Logo Actiri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410" y="6204204"/>
            <a:ext cx="1676400" cy="653796"/>
          </a:xfrm>
          <a:prstGeom prst="rect">
            <a:avLst/>
          </a:prstGeom>
        </p:spPr>
      </p:pic>
      <p:pic>
        <p:nvPicPr>
          <p:cNvPr id="9" name="Image 8" descr="Logo ALE - PW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510" y="6165547"/>
            <a:ext cx="1876604" cy="631790"/>
          </a:xfrm>
          <a:prstGeom prst="rect">
            <a:avLst/>
          </a:prstGeom>
        </p:spPr>
      </p:pic>
      <p:pic>
        <p:nvPicPr>
          <p:cNvPr id="10" name="Image 9" descr="logo_Mloc_RVB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161" y="6213890"/>
            <a:ext cx="858813" cy="644110"/>
          </a:xfrm>
          <a:prstGeom prst="rect">
            <a:avLst/>
          </a:prstGeom>
        </p:spPr>
      </p:pic>
      <p:pic>
        <p:nvPicPr>
          <p:cNvPr id="11" name="Image 10" descr="ME_molenbeek_logo_bilingu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" y="6165547"/>
            <a:ext cx="1384905" cy="6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09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Présentation du 1819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Véronique </a:t>
            </a:r>
            <a:r>
              <a:rPr lang="fr-FR" dirty="0" err="1" smtClean="0"/>
              <a:t>Flammang</a:t>
            </a:r>
            <a:r>
              <a:rPr lang="fr-FR" dirty="0" smtClean="0"/>
              <a:t>, Impulse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515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Questions réponses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20h-20h30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0017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Inscrivez-vous!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>
                <a:hlinkClick r:id="rId2"/>
              </a:rPr>
              <a:t>www.molengeek.com</a:t>
            </a:r>
            <a:endParaRPr lang="fr-FR" dirty="0" smtClean="0"/>
          </a:p>
          <a:p>
            <a:endParaRPr lang="fr-FR" dirty="0" smtClean="0">
              <a:hlinkClick r:id="rId3"/>
            </a:endParaRPr>
          </a:p>
          <a:p>
            <a:r>
              <a:rPr lang="fr-FR" dirty="0" smtClean="0">
                <a:hlinkClick r:id="rId3"/>
              </a:rPr>
              <a:t>www.facebook.com/molengeek</a:t>
            </a:r>
            <a:endParaRPr lang="fr-FR" dirty="0" smtClean="0"/>
          </a:p>
          <a:p>
            <a:r>
              <a:rPr lang="fr-FR" dirty="0" smtClean="0">
                <a:hlinkClick r:id="rId4"/>
              </a:rPr>
              <a:t>www.twitter.com/molengeek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159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154</Words>
  <Application>Microsoft Macintosh PowerPoint</Application>
  <PresentationFormat>Présentation à l'écran (4:3)</PresentationFormat>
  <Paragraphs>40</Paragraphs>
  <Slides>9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Présentation PowerPoint</vt:lpstr>
      <vt:lpstr>Molengeek 2: séance d’information</vt:lpstr>
      <vt:lpstr>Présentation de Molengeek Morad Chahboun</vt:lpstr>
      <vt:lpstr>Présentation des organisateurs</vt:lpstr>
      <vt:lpstr>Témoignages des participants 2015</vt:lpstr>
      <vt:lpstr>Prix &amp; Sponsors</vt:lpstr>
      <vt:lpstr>Présentation du 1819</vt:lpstr>
      <vt:lpstr>Questions réponses</vt:lpstr>
      <vt:lpstr>Inscrivez-vous!</vt:lpstr>
    </vt:vector>
  </TitlesOfParts>
  <Company>Journaliste web SPRL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Marina Aubert</dc:creator>
  <cp:lastModifiedBy>Marina Aubert</cp:lastModifiedBy>
  <cp:revision>15</cp:revision>
  <dcterms:created xsi:type="dcterms:W3CDTF">2016-01-21T11:47:57Z</dcterms:created>
  <dcterms:modified xsi:type="dcterms:W3CDTF">2016-01-22T08:16:59Z</dcterms:modified>
</cp:coreProperties>
</file>